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handoutMasterIdLst>
    <p:handoutMasterId r:id="rId5"/>
  </p:handoutMasterIdLst>
  <p:sldIdLst>
    <p:sldId id="256" r:id="rId3"/>
    <p:sldId id="257" r:id="rId4"/>
  </p:sldIdLst>
  <p:sldSz cx="6858000" cy="9906000" type="A4"/>
  <p:notesSz cx="6858000" cy="9144000"/>
  <p:defaultTextStyle>
    <a:defPPr>
      <a:defRPr lang="es-ES"/>
    </a:defPPr>
    <a:lvl1pPr marL="0" algn="l" defTabSz="925335" rtl="0" eaLnBrk="1" latinLnBrk="0" hangingPunct="1">
      <a:defRPr sz="1800" kern="1200">
        <a:solidFill>
          <a:schemeClr val="tx1"/>
        </a:solidFill>
        <a:latin typeface="+mn-lt"/>
        <a:ea typeface="+mn-ea"/>
        <a:cs typeface="+mn-cs"/>
      </a:defRPr>
    </a:lvl1pPr>
    <a:lvl2pPr marL="462667" algn="l" defTabSz="925335" rtl="0" eaLnBrk="1" latinLnBrk="0" hangingPunct="1">
      <a:defRPr sz="1800" kern="1200">
        <a:solidFill>
          <a:schemeClr val="tx1"/>
        </a:solidFill>
        <a:latin typeface="+mn-lt"/>
        <a:ea typeface="+mn-ea"/>
        <a:cs typeface="+mn-cs"/>
      </a:defRPr>
    </a:lvl2pPr>
    <a:lvl3pPr marL="925335" algn="l" defTabSz="925335" rtl="0" eaLnBrk="1" latinLnBrk="0" hangingPunct="1">
      <a:defRPr sz="1800" kern="1200">
        <a:solidFill>
          <a:schemeClr val="tx1"/>
        </a:solidFill>
        <a:latin typeface="+mn-lt"/>
        <a:ea typeface="+mn-ea"/>
        <a:cs typeface="+mn-cs"/>
      </a:defRPr>
    </a:lvl3pPr>
    <a:lvl4pPr marL="1388003" algn="l" defTabSz="925335" rtl="0" eaLnBrk="1" latinLnBrk="0" hangingPunct="1">
      <a:defRPr sz="1800" kern="1200">
        <a:solidFill>
          <a:schemeClr val="tx1"/>
        </a:solidFill>
        <a:latin typeface="+mn-lt"/>
        <a:ea typeface="+mn-ea"/>
        <a:cs typeface="+mn-cs"/>
      </a:defRPr>
    </a:lvl4pPr>
    <a:lvl5pPr marL="1850670" algn="l" defTabSz="925335" rtl="0" eaLnBrk="1" latinLnBrk="0" hangingPunct="1">
      <a:defRPr sz="1800" kern="1200">
        <a:solidFill>
          <a:schemeClr val="tx1"/>
        </a:solidFill>
        <a:latin typeface="+mn-lt"/>
        <a:ea typeface="+mn-ea"/>
        <a:cs typeface="+mn-cs"/>
      </a:defRPr>
    </a:lvl5pPr>
    <a:lvl6pPr marL="2313338" algn="l" defTabSz="925335" rtl="0" eaLnBrk="1" latinLnBrk="0" hangingPunct="1">
      <a:defRPr sz="1800" kern="1200">
        <a:solidFill>
          <a:schemeClr val="tx1"/>
        </a:solidFill>
        <a:latin typeface="+mn-lt"/>
        <a:ea typeface="+mn-ea"/>
        <a:cs typeface="+mn-cs"/>
      </a:defRPr>
    </a:lvl6pPr>
    <a:lvl7pPr marL="2776006" algn="l" defTabSz="925335" rtl="0" eaLnBrk="1" latinLnBrk="0" hangingPunct="1">
      <a:defRPr sz="1800" kern="1200">
        <a:solidFill>
          <a:schemeClr val="tx1"/>
        </a:solidFill>
        <a:latin typeface="+mn-lt"/>
        <a:ea typeface="+mn-ea"/>
        <a:cs typeface="+mn-cs"/>
      </a:defRPr>
    </a:lvl7pPr>
    <a:lvl8pPr marL="3238673" algn="l" defTabSz="925335" rtl="0" eaLnBrk="1" latinLnBrk="0" hangingPunct="1">
      <a:defRPr sz="1800" kern="1200">
        <a:solidFill>
          <a:schemeClr val="tx1"/>
        </a:solidFill>
        <a:latin typeface="+mn-lt"/>
        <a:ea typeface="+mn-ea"/>
        <a:cs typeface="+mn-cs"/>
      </a:defRPr>
    </a:lvl8pPr>
    <a:lvl9pPr marL="3701341" algn="l" defTabSz="925335"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8844" userDrawn="1">
          <p15:clr>
            <a:srgbClr val="A4A3A4"/>
          </p15:clr>
        </p15:guide>
        <p15:guide id="2" pos="5670" userDrawn="1">
          <p15:clr>
            <a:srgbClr val="A4A3A4"/>
          </p15:clr>
        </p15:guide>
        <p15:guide id="3" orient="horz" pos="3120">
          <p15:clr>
            <a:srgbClr val="A4A3A4"/>
          </p15:clr>
        </p15:guide>
        <p15:guide id="4"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F7"/>
    <a:srgbClr val="FFEE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5" autoAdjust="0"/>
    <p:restoredTop sz="94660"/>
  </p:normalViewPr>
  <p:slideViewPr>
    <p:cSldViewPr snapToGrid="0" showGuides="1">
      <p:cViewPr>
        <p:scale>
          <a:sx n="90" d="100"/>
          <a:sy n="90" d="100"/>
        </p:scale>
        <p:origin x="-2744" y="312"/>
      </p:cViewPr>
      <p:guideLst>
        <p:guide orient="horz" pos="8844"/>
        <p:guide orient="horz" pos="3120"/>
        <p:guide pos="567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handoutMaster" Target="handoutMasters/handout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D83FFE-5B80-7345-ADD8-46BBECE3D989}" type="datetimeFigureOut">
              <a:rPr lang="es-ES" smtClean="0"/>
              <a:t>14/9/19</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AF2699-DEFE-4848-9529-AE1C1AF496E9}" type="slidenum">
              <a:rPr lang="es-ES" smtClean="0"/>
              <a:t>‹Nr.›</a:t>
            </a:fld>
            <a:endParaRPr lang="es-ES"/>
          </a:p>
        </p:txBody>
      </p:sp>
    </p:spTree>
    <p:extLst>
      <p:ext uri="{BB962C8B-B14F-4D97-AF65-F5344CB8AC3E}">
        <p14:creationId xmlns:p14="http://schemas.microsoft.com/office/powerpoint/2010/main" val="10513252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3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700"/>
            </a:lvl1pPr>
            <a:lvl2pPr marL="327346" indent="0" algn="ctr">
              <a:buNone/>
              <a:defRPr sz="1400"/>
            </a:lvl2pPr>
            <a:lvl3pPr marL="654692" indent="0" algn="ctr">
              <a:buNone/>
              <a:defRPr sz="1300"/>
            </a:lvl3pPr>
            <a:lvl4pPr marL="982038" indent="0" algn="ctr">
              <a:buNone/>
              <a:defRPr sz="1100"/>
            </a:lvl4pPr>
            <a:lvl5pPr marL="1309384" indent="0" algn="ctr">
              <a:buNone/>
              <a:defRPr sz="1100"/>
            </a:lvl5pPr>
            <a:lvl6pPr marL="1636730" indent="0" algn="ctr">
              <a:buNone/>
              <a:defRPr sz="1100"/>
            </a:lvl6pPr>
            <a:lvl7pPr marL="1964076" indent="0" algn="ctr">
              <a:buNone/>
              <a:defRPr sz="1100"/>
            </a:lvl7pPr>
            <a:lvl8pPr marL="2291422" indent="0" algn="ctr">
              <a:buNone/>
              <a:defRPr sz="1100"/>
            </a:lvl8pPr>
            <a:lvl9pPr marL="2618768" indent="0" algn="ctr">
              <a:buNone/>
              <a:defRPr sz="11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pPr/>
              <a:t>14/9/19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203129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pPr/>
              <a:t>14/9/19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407437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pPr/>
              <a:t>14/9/19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3315124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3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700"/>
            </a:lvl1pPr>
            <a:lvl2pPr marL="327346" indent="0" algn="ctr">
              <a:buNone/>
              <a:defRPr sz="1400"/>
            </a:lvl2pPr>
            <a:lvl3pPr marL="654692" indent="0" algn="ctr">
              <a:buNone/>
              <a:defRPr sz="1300"/>
            </a:lvl3pPr>
            <a:lvl4pPr marL="982038" indent="0" algn="ctr">
              <a:buNone/>
              <a:defRPr sz="1100"/>
            </a:lvl4pPr>
            <a:lvl5pPr marL="1309384" indent="0" algn="ctr">
              <a:buNone/>
              <a:defRPr sz="1100"/>
            </a:lvl5pPr>
            <a:lvl6pPr marL="1636730" indent="0" algn="ctr">
              <a:buNone/>
              <a:defRPr sz="1100"/>
            </a:lvl6pPr>
            <a:lvl7pPr marL="1964076" indent="0" algn="ctr">
              <a:buNone/>
              <a:defRPr sz="1100"/>
            </a:lvl7pPr>
            <a:lvl8pPr marL="2291422" indent="0" algn="ctr">
              <a:buNone/>
              <a:defRPr sz="1100"/>
            </a:lvl8pPr>
            <a:lvl9pPr marL="2618768" indent="0" algn="ctr">
              <a:buNone/>
              <a:defRPr sz="11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2031295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3370302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3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67916" y="6629227"/>
            <a:ext cx="5915025" cy="2166937"/>
          </a:xfrm>
        </p:spPr>
        <p:txBody>
          <a:bodyPr/>
          <a:lstStyle>
            <a:lvl1pPr marL="0" indent="0">
              <a:buNone/>
              <a:defRPr sz="1700">
                <a:solidFill>
                  <a:schemeClr val="tx1"/>
                </a:solidFill>
              </a:defRPr>
            </a:lvl1pPr>
            <a:lvl2pPr marL="327346" indent="0">
              <a:buNone/>
              <a:defRPr sz="1400">
                <a:solidFill>
                  <a:schemeClr val="tx1">
                    <a:tint val="75000"/>
                  </a:schemeClr>
                </a:solidFill>
              </a:defRPr>
            </a:lvl2pPr>
            <a:lvl3pPr marL="654692" indent="0">
              <a:buNone/>
              <a:defRPr sz="1300">
                <a:solidFill>
                  <a:schemeClr val="tx1">
                    <a:tint val="75000"/>
                  </a:schemeClr>
                </a:solidFill>
              </a:defRPr>
            </a:lvl3pPr>
            <a:lvl4pPr marL="982038" indent="0">
              <a:buNone/>
              <a:defRPr sz="1100">
                <a:solidFill>
                  <a:schemeClr val="tx1">
                    <a:tint val="75000"/>
                  </a:schemeClr>
                </a:solidFill>
              </a:defRPr>
            </a:lvl4pPr>
            <a:lvl5pPr marL="1309384" indent="0">
              <a:buNone/>
              <a:defRPr sz="1100">
                <a:solidFill>
                  <a:schemeClr val="tx1">
                    <a:tint val="75000"/>
                  </a:schemeClr>
                </a:solidFill>
              </a:defRPr>
            </a:lvl5pPr>
            <a:lvl6pPr marL="1636730" indent="0">
              <a:buNone/>
              <a:defRPr sz="1100">
                <a:solidFill>
                  <a:schemeClr val="tx1">
                    <a:tint val="75000"/>
                  </a:schemeClr>
                </a:solidFill>
              </a:defRPr>
            </a:lvl6pPr>
            <a:lvl7pPr marL="1964076" indent="0">
              <a:buNone/>
              <a:defRPr sz="1100">
                <a:solidFill>
                  <a:schemeClr val="tx1">
                    <a:tint val="75000"/>
                  </a:schemeClr>
                </a:solidFill>
              </a:defRPr>
            </a:lvl7pPr>
            <a:lvl8pPr marL="2291422" indent="0">
              <a:buNone/>
              <a:defRPr sz="1100">
                <a:solidFill>
                  <a:schemeClr val="tx1">
                    <a:tint val="75000"/>
                  </a:schemeClr>
                </a:solidFill>
              </a:defRPr>
            </a:lvl8pPr>
            <a:lvl9pPr marL="2618768" indent="0">
              <a:buNone/>
              <a:defRPr sz="11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3121287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71487" y="2637014"/>
            <a:ext cx="2914650" cy="628526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719851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382" y="2428346"/>
            <a:ext cx="2901255" cy="1190095"/>
          </a:xfrm>
        </p:spPr>
        <p:txBody>
          <a:bodyPr anchor="b"/>
          <a:lstStyle>
            <a:lvl1pPr marL="0" indent="0">
              <a:buNone/>
              <a:defRPr sz="1700" b="1"/>
            </a:lvl1pPr>
            <a:lvl2pPr marL="327346" indent="0">
              <a:buNone/>
              <a:defRPr sz="1400" b="1"/>
            </a:lvl2pPr>
            <a:lvl3pPr marL="654692" indent="0">
              <a:buNone/>
              <a:defRPr sz="1300" b="1"/>
            </a:lvl3pPr>
            <a:lvl4pPr marL="982038" indent="0">
              <a:buNone/>
              <a:defRPr sz="1100" b="1"/>
            </a:lvl4pPr>
            <a:lvl5pPr marL="1309384" indent="0">
              <a:buNone/>
              <a:defRPr sz="1100" b="1"/>
            </a:lvl5pPr>
            <a:lvl6pPr marL="1636730" indent="0">
              <a:buNone/>
              <a:defRPr sz="1100" b="1"/>
            </a:lvl6pPr>
            <a:lvl7pPr marL="1964076" indent="0">
              <a:buNone/>
              <a:defRPr sz="1100" b="1"/>
            </a:lvl7pPr>
            <a:lvl8pPr marL="2291422" indent="0">
              <a:buNone/>
              <a:defRPr sz="1100" b="1"/>
            </a:lvl8pPr>
            <a:lvl9pPr marL="2618768" indent="0">
              <a:buNone/>
              <a:defRPr sz="1100" b="1"/>
            </a:lvl9pPr>
          </a:lstStyle>
          <a:p>
            <a:pPr lvl="0"/>
            <a:r>
              <a:rPr lang="es-ES"/>
              <a:t>Haga clic para modificar el estilo de texto del patrón</a:t>
            </a:r>
          </a:p>
        </p:txBody>
      </p:sp>
      <p:sp>
        <p:nvSpPr>
          <p:cNvPr id="4" name="Content Placeholder 3"/>
          <p:cNvSpPr>
            <a:spLocks noGrp="1"/>
          </p:cNvSpPr>
          <p:nvPr>
            <p:ph sz="half" idx="2"/>
          </p:nvPr>
        </p:nvSpPr>
        <p:spPr>
          <a:xfrm>
            <a:off x="472382" y="3618442"/>
            <a:ext cx="2901255" cy="532218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471863" y="2428346"/>
            <a:ext cx="2915543" cy="1190095"/>
          </a:xfrm>
        </p:spPr>
        <p:txBody>
          <a:bodyPr anchor="b"/>
          <a:lstStyle>
            <a:lvl1pPr marL="0" indent="0">
              <a:buNone/>
              <a:defRPr sz="1700" b="1"/>
            </a:lvl1pPr>
            <a:lvl2pPr marL="327346" indent="0">
              <a:buNone/>
              <a:defRPr sz="1400" b="1"/>
            </a:lvl2pPr>
            <a:lvl3pPr marL="654692" indent="0">
              <a:buNone/>
              <a:defRPr sz="1300" b="1"/>
            </a:lvl3pPr>
            <a:lvl4pPr marL="982038" indent="0">
              <a:buNone/>
              <a:defRPr sz="1100" b="1"/>
            </a:lvl4pPr>
            <a:lvl5pPr marL="1309384" indent="0">
              <a:buNone/>
              <a:defRPr sz="1100" b="1"/>
            </a:lvl5pPr>
            <a:lvl6pPr marL="1636730" indent="0">
              <a:buNone/>
              <a:defRPr sz="1100" b="1"/>
            </a:lvl6pPr>
            <a:lvl7pPr marL="1964076" indent="0">
              <a:buNone/>
              <a:defRPr sz="1100" b="1"/>
            </a:lvl7pPr>
            <a:lvl8pPr marL="2291422" indent="0">
              <a:buNone/>
              <a:defRPr sz="1100" b="1"/>
            </a:lvl8pPr>
            <a:lvl9pPr marL="2618768" indent="0">
              <a:buNone/>
              <a:defRPr sz="1100" b="1"/>
            </a:lvl9pPr>
          </a:lstStyle>
          <a:p>
            <a:pPr lvl="0"/>
            <a:r>
              <a:rPr lang="es-ES"/>
              <a:t>Haga clic para modificar el estilo de texto del patrón</a:t>
            </a:r>
          </a:p>
        </p:txBody>
      </p:sp>
      <p:sp>
        <p:nvSpPr>
          <p:cNvPr id="6" name="Content Placeholder 5"/>
          <p:cNvSpPr>
            <a:spLocks noGrp="1"/>
          </p:cNvSpPr>
          <p:nvPr>
            <p:ph sz="quarter" idx="4"/>
          </p:nvPr>
        </p:nvSpPr>
        <p:spPr>
          <a:xfrm>
            <a:off x="3471863" y="3618442"/>
            <a:ext cx="2915543" cy="532218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8" name="Footer Placeholder 7"/>
          <p:cNvSpPr>
            <a:spLocks noGrp="1"/>
          </p:cNvSpPr>
          <p:nvPr>
            <p:ph type="ftr" sz="quarter" idx="11"/>
          </p:nvPr>
        </p:nvSpPr>
        <p:spPr/>
        <p:txBody>
          <a:bodyPr/>
          <a:lstStyle/>
          <a:p>
            <a:endParaRPr lang="es-ES">
              <a:solidFill>
                <a:prstClr val="black">
                  <a:tint val="75000"/>
                </a:prstClr>
              </a:solidFill>
            </a:endParaRPr>
          </a:p>
        </p:txBody>
      </p:sp>
      <p:sp>
        <p:nvSpPr>
          <p:cNvPr id="9" name="Slide Number Placeholder 8"/>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3820083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4" name="Footer Placeholder 3"/>
          <p:cNvSpPr>
            <a:spLocks noGrp="1"/>
          </p:cNvSpPr>
          <p:nvPr>
            <p:ph type="ftr" sz="quarter" idx="11"/>
          </p:nvPr>
        </p:nvSpPr>
        <p:spPr/>
        <p:txBody>
          <a:bodyPr/>
          <a:lstStyle/>
          <a:p>
            <a:endParaRPr lang="es-ES">
              <a:solidFill>
                <a:prstClr val="black">
                  <a:tint val="75000"/>
                </a:prstClr>
              </a:solidFill>
            </a:endParaRPr>
          </a:p>
        </p:txBody>
      </p:sp>
      <p:sp>
        <p:nvSpPr>
          <p:cNvPr id="5" name="Slide Number Placeholder 4"/>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13648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3" name="Footer Placeholder 2"/>
          <p:cNvSpPr>
            <a:spLocks noGrp="1"/>
          </p:cNvSpPr>
          <p:nvPr>
            <p:ph type="ftr" sz="quarter" idx="11"/>
          </p:nvPr>
        </p:nvSpPr>
        <p:spPr/>
        <p:txBody>
          <a:bodyPr/>
          <a:lstStyle/>
          <a:p>
            <a:endParaRPr lang="es-ES">
              <a:solidFill>
                <a:prstClr val="black">
                  <a:tint val="75000"/>
                </a:prstClr>
              </a:solidFill>
            </a:endParaRPr>
          </a:p>
        </p:txBody>
      </p:sp>
      <p:sp>
        <p:nvSpPr>
          <p:cNvPr id="4" name="Slide Number Placeholder 3"/>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29033660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23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1100"/>
            </a:lvl1pPr>
            <a:lvl2pPr marL="327346" indent="0">
              <a:buNone/>
              <a:defRPr sz="1000"/>
            </a:lvl2pPr>
            <a:lvl3pPr marL="654692" indent="0">
              <a:buNone/>
              <a:defRPr sz="900"/>
            </a:lvl3pPr>
            <a:lvl4pPr marL="982038" indent="0">
              <a:buNone/>
              <a:defRPr sz="700"/>
            </a:lvl4pPr>
            <a:lvl5pPr marL="1309384" indent="0">
              <a:buNone/>
              <a:defRPr sz="700"/>
            </a:lvl5pPr>
            <a:lvl6pPr marL="1636730" indent="0">
              <a:buNone/>
              <a:defRPr sz="700"/>
            </a:lvl6pPr>
            <a:lvl7pPr marL="1964076" indent="0">
              <a:buNone/>
              <a:defRPr sz="700"/>
            </a:lvl7pPr>
            <a:lvl8pPr marL="2291422" indent="0">
              <a:buNone/>
              <a:defRPr sz="700"/>
            </a:lvl8pPr>
            <a:lvl9pPr marL="2618768" indent="0">
              <a:buNone/>
              <a:defRPr sz="7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2203502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pPr/>
              <a:t>14/9/19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33703023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23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300"/>
            </a:lvl1pPr>
            <a:lvl2pPr marL="327346" indent="0">
              <a:buNone/>
              <a:defRPr sz="2000"/>
            </a:lvl2pPr>
            <a:lvl3pPr marL="654692" indent="0">
              <a:buNone/>
              <a:defRPr sz="1700"/>
            </a:lvl3pPr>
            <a:lvl4pPr marL="982038" indent="0">
              <a:buNone/>
              <a:defRPr sz="1400"/>
            </a:lvl4pPr>
            <a:lvl5pPr marL="1309384" indent="0">
              <a:buNone/>
              <a:defRPr sz="1400"/>
            </a:lvl5pPr>
            <a:lvl6pPr marL="1636730" indent="0">
              <a:buNone/>
              <a:defRPr sz="1400"/>
            </a:lvl6pPr>
            <a:lvl7pPr marL="1964076" indent="0">
              <a:buNone/>
              <a:defRPr sz="1400"/>
            </a:lvl7pPr>
            <a:lvl8pPr marL="2291422" indent="0">
              <a:buNone/>
              <a:defRPr sz="1400"/>
            </a:lvl8pPr>
            <a:lvl9pPr marL="2618768" indent="0">
              <a:buNone/>
              <a:defRPr sz="14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1100"/>
            </a:lvl1pPr>
            <a:lvl2pPr marL="327346" indent="0">
              <a:buNone/>
              <a:defRPr sz="1000"/>
            </a:lvl2pPr>
            <a:lvl3pPr marL="654692" indent="0">
              <a:buNone/>
              <a:defRPr sz="900"/>
            </a:lvl3pPr>
            <a:lvl4pPr marL="982038" indent="0">
              <a:buNone/>
              <a:defRPr sz="700"/>
            </a:lvl4pPr>
            <a:lvl5pPr marL="1309384" indent="0">
              <a:buNone/>
              <a:defRPr sz="700"/>
            </a:lvl5pPr>
            <a:lvl6pPr marL="1636730" indent="0">
              <a:buNone/>
              <a:defRPr sz="700"/>
            </a:lvl6pPr>
            <a:lvl7pPr marL="1964076" indent="0">
              <a:buNone/>
              <a:defRPr sz="700"/>
            </a:lvl7pPr>
            <a:lvl8pPr marL="2291422" indent="0">
              <a:buNone/>
              <a:defRPr sz="700"/>
            </a:lvl8pPr>
            <a:lvl9pPr marL="2618768" indent="0">
              <a:buNone/>
              <a:defRPr sz="7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6" name="Footer Placeholder 5"/>
          <p:cNvSpPr>
            <a:spLocks noGrp="1"/>
          </p:cNvSpPr>
          <p:nvPr>
            <p:ph type="ftr" sz="quarter" idx="11"/>
          </p:nvPr>
        </p:nvSpPr>
        <p:spPr/>
        <p:txBody>
          <a:bodyPr/>
          <a:lstStyle/>
          <a:p>
            <a:endParaRPr lang="es-ES">
              <a:solidFill>
                <a:prstClr val="black">
                  <a:tint val="75000"/>
                </a:prstClr>
              </a:solidFill>
            </a:endParaRPr>
          </a:p>
        </p:txBody>
      </p:sp>
      <p:sp>
        <p:nvSpPr>
          <p:cNvPr id="7" name="Slide Number Placeholder 6"/>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1948116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40743784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11"/>
          </p:nvPr>
        </p:nvSpPr>
        <p:spPr/>
        <p:txBody>
          <a:bodyPr/>
          <a:lstStyle/>
          <a:p>
            <a:endParaRPr lang="es-ES">
              <a:solidFill>
                <a:prstClr val="black">
                  <a:tint val="75000"/>
                </a:prstClr>
              </a:solidFill>
            </a:endParaRPr>
          </a:p>
        </p:txBody>
      </p:sp>
      <p:sp>
        <p:nvSpPr>
          <p:cNvPr id="6" name="Slide Number Placeholder 5"/>
          <p:cNvSpPr>
            <a:spLocks noGrp="1"/>
          </p:cNvSpPr>
          <p:nvPr>
            <p:ph type="sldNum" sz="quarter" idx="12"/>
          </p:nvPr>
        </p:nvSpPr>
        <p:spPr/>
        <p:txBody>
          <a:body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331512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3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67916" y="6629227"/>
            <a:ext cx="5915025" cy="2166937"/>
          </a:xfrm>
        </p:spPr>
        <p:txBody>
          <a:bodyPr/>
          <a:lstStyle>
            <a:lvl1pPr marL="0" indent="0">
              <a:buNone/>
              <a:defRPr sz="1700">
                <a:solidFill>
                  <a:schemeClr val="tx1"/>
                </a:solidFill>
              </a:defRPr>
            </a:lvl1pPr>
            <a:lvl2pPr marL="327346" indent="0">
              <a:buNone/>
              <a:defRPr sz="1400">
                <a:solidFill>
                  <a:schemeClr val="tx1">
                    <a:tint val="75000"/>
                  </a:schemeClr>
                </a:solidFill>
              </a:defRPr>
            </a:lvl2pPr>
            <a:lvl3pPr marL="654692" indent="0">
              <a:buNone/>
              <a:defRPr sz="1300">
                <a:solidFill>
                  <a:schemeClr val="tx1">
                    <a:tint val="75000"/>
                  </a:schemeClr>
                </a:solidFill>
              </a:defRPr>
            </a:lvl3pPr>
            <a:lvl4pPr marL="982038" indent="0">
              <a:buNone/>
              <a:defRPr sz="1100">
                <a:solidFill>
                  <a:schemeClr val="tx1">
                    <a:tint val="75000"/>
                  </a:schemeClr>
                </a:solidFill>
              </a:defRPr>
            </a:lvl4pPr>
            <a:lvl5pPr marL="1309384" indent="0">
              <a:buNone/>
              <a:defRPr sz="1100">
                <a:solidFill>
                  <a:schemeClr val="tx1">
                    <a:tint val="75000"/>
                  </a:schemeClr>
                </a:solidFill>
              </a:defRPr>
            </a:lvl5pPr>
            <a:lvl6pPr marL="1636730" indent="0">
              <a:buNone/>
              <a:defRPr sz="1100">
                <a:solidFill>
                  <a:schemeClr val="tx1">
                    <a:tint val="75000"/>
                  </a:schemeClr>
                </a:solidFill>
              </a:defRPr>
            </a:lvl6pPr>
            <a:lvl7pPr marL="1964076" indent="0">
              <a:buNone/>
              <a:defRPr sz="1100">
                <a:solidFill>
                  <a:schemeClr val="tx1">
                    <a:tint val="75000"/>
                  </a:schemeClr>
                </a:solidFill>
              </a:defRPr>
            </a:lvl7pPr>
            <a:lvl8pPr marL="2291422" indent="0">
              <a:buNone/>
              <a:defRPr sz="1100">
                <a:solidFill>
                  <a:schemeClr val="tx1">
                    <a:tint val="75000"/>
                  </a:schemeClr>
                </a:solidFill>
              </a:defRPr>
            </a:lvl8pPr>
            <a:lvl9pPr marL="2618768" indent="0">
              <a:buNone/>
              <a:defRPr sz="11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844D725-8AE5-4E85-A55D-B9D0E39A92B7}" type="datetimeFigureOut">
              <a:rPr lang="es-ES" smtClean="0"/>
              <a:pPr/>
              <a:t>14/9/19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312128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71487" y="2637014"/>
            <a:ext cx="2914650" cy="628526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844D725-8AE5-4E85-A55D-B9D0E39A92B7}" type="datetimeFigureOut">
              <a:rPr lang="es-ES" smtClean="0"/>
              <a:pPr/>
              <a:t>14/9/19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719851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382" y="2428346"/>
            <a:ext cx="2901255" cy="1190095"/>
          </a:xfrm>
        </p:spPr>
        <p:txBody>
          <a:bodyPr anchor="b"/>
          <a:lstStyle>
            <a:lvl1pPr marL="0" indent="0">
              <a:buNone/>
              <a:defRPr sz="1700" b="1"/>
            </a:lvl1pPr>
            <a:lvl2pPr marL="327346" indent="0">
              <a:buNone/>
              <a:defRPr sz="1400" b="1"/>
            </a:lvl2pPr>
            <a:lvl3pPr marL="654692" indent="0">
              <a:buNone/>
              <a:defRPr sz="1300" b="1"/>
            </a:lvl3pPr>
            <a:lvl4pPr marL="982038" indent="0">
              <a:buNone/>
              <a:defRPr sz="1100" b="1"/>
            </a:lvl4pPr>
            <a:lvl5pPr marL="1309384" indent="0">
              <a:buNone/>
              <a:defRPr sz="1100" b="1"/>
            </a:lvl5pPr>
            <a:lvl6pPr marL="1636730" indent="0">
              <a:buNone/>
              <a:defRPr sz="1100" b="1"/>
            </a:lvl6pPr>
            <a:lvl7pPr marL="1964076" indent="0">
              <a:buNone/>
              <a:defRPr sz="1100" b="1"/>
            </a:lvl7pPr>
            <a:lvl8pPr marL="2291422" indent="0">
              <a:buNone/>
              <a:defRPr sz="1100" b="1"/>
            </a:lvl8pPr>
            <a:lvl9pPr marL="2618768" indent="0">
              <a:buNone/>
              <a:defRPr sz="1100" b="1"/>
            </a:lvl9pPr>
          </a:lstStyle>
          <a:p>
            <a:pPr lvl="0"/>
            <a:r>
              <a:rPr lang="es-ES"/>
              <a:t>Haga clic para modificar el estilo de texto del patrón</a:t>
            </a:r>
          </a:p>
        </p:txBody>
      </p:sp>
      <p:sp>
        <p:nvSpPr>
          <p:cNvPr id="4" name="Content Placeholder 3"/>
          <p:cNvSpPr>
            <a:spLocks noGrp="1"/>
          </p:cNvSpPr>
          <p:nvPr>
            <p:ph sz="half" idx="2"/>
          </p:nvPr>
        </p:nvSpPr>
        <p:spPr>
          <a:xfrm>
            <a:off x="472382" y="3618442"/>
            <a:ext cx="2901255" cy="532218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471863" y="2428346"/>
            <a:ext cx="2915543" cy="1190095"/>
          </a:xfrm>
        </p:spPr>
        <p:txBody>
          <a:bodyPr anchor="b"/>
          <a:lstStyle>
            <a:lvl1pPr marL="0" indent="0">
              <a:buNone/>
              <a:defRPr sz="1700" b="1"/>
            </a:lvl1pPr>
            <a:lvl2pPr marL="327346" indent="0">
              <a:buNone/>
              <a:defRPr sz="1400" b="1"/>
            </a:lvl2pPr>
            <a:lvl3pPr marL="654692" indent="0">
              <a:buNone/>
              <a:defRPr sz="1300" b="1"/>
            </a:lvl3pPr>
            <a:lvl4pPr marL="982038" indent="0">
              <a:buNone/>
              <a:defRPr sz="1100" b="1"/>
            </a:lvl4pPr>
            <a:lvl5pPr marL="1309384" indent="0">
              <a:buNone/>
              <a:defRPr sz="1100" b="1"/>
            </a:lvl5pPr>
            <a:lvl6pPr marL="1636730" indent="0">
              <a:buNone/>
              <a:defRPr sz="1100" b="1"/>
            </a:lvl6pPr>
            <a:lvl7pPr marL="1964076" indent="0">
              <a:buNone/>
              <a:defRPr sz="1100" b="1"/>
            </a:lvl7pPr>
            <a:lvl8pPr marL="2291422" indent="0">
              <a:buNone/>
              <a:defRPr sz="1100" b="1"/>
            </a:lvl8pPr>
            <a:lvl9pPr marL="2618768" indent="0">
              <a:buNone/>
              <a:defRPr sz="1100" b="1"/>
            </a:lvl9pPr>
          </a:lstStyle>
          <a:p>
            <a:pPr lvl="0"/>
            <a:r>
              <a:rPr lang="es-ES"/>
              <a:t>Haga clic para modificar el estilo de texto del patrón</a:t>
            </a:r>
          </a:p>
        </p:txBody>
      </p:sp>
      <p:sp>
        <p:nvSpPr>
          <p:cNvPr id="6" name="Content Placeholder 5"/>
          <p:cNvSpPr>
            <a:spLocks noGrp="1"/>
          </p:cNvSpPr>
          <p:nvPr>
            <p:ph sz="quarter" idx="4"/>
          </p:nvPr>
        </p:nvSpPr>
        <p:spPr>
          <a:xfrm>
            <a:off x="3471863" y="3618442"/>
            <a:ext cx="2915543" cy="532218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844D725-8AE5-4E85-A55D-B9D0E39A92B7}" type="datetimeFigureOut">
              <a:rPr lang="es-ES" smtClean="0"/>
              <a:pPr/>
              <a:t>14/9/19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382008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844D725-8AE5-4E85-A55D-B9D0E39A92B7}" type="datetimeFigureOut">
              <a:rPr lang="es-ES" smtClean="0"/>
              <a:pPr/>
              <a:t>14/9/19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1364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44D725-8AE5-4E85-A55D-B9D0E39A92B7}" type="datetimeFigureOut">
              <a:rPr lang="es-ES" smtClean="0"/>
              <a:pPr/>
              <a:t>14/9/19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2903366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23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1100"/>
            </a:lvl1pPr>
            <a:lvl2pPr marL="327346" indent="0">
              <a:buNone/>
              <a:defRPr sz="1000"/>
            </a:lvl2pPr>
            <a:lvl3pPr marL="654692" indent="0">
              <a:buNone/>
              <a:defRPr sz="900"/>
            </a:lvl3pPr>
            <a:lvl4pPr marL="982038" indent="0">
              <a:buNone/>
              <a:defRPr sz="700"/>
            </a:lvl4pPr>
            <a:lvl5pPr marL="1309384" indent="0">
              <a:buNone/>
              <a:defRPr sz="700"/>
            </a:lvl5pPr>
            <a:lvl6pPr marL="1636730" indent="0">
              <a:buNone/>
              <a:defRPr sz="700"/>
            </a:lvl6pPr>
            <a:lvl7pPr marL="1964076" indent="0">
              <a:buNone/>
              <a:defRPr sz="700"/>
            </a:lvl7pPr>
            <a:lvl8pPr marL="2291422" indent="0">
              <a:buNone/>
              <a:defRPr sz="700"/>
            </a:lvl8pPr>
            <a:lvl9pPr marL="2618768" indent="0">
              <a:buNone/>
              <a:defRPr sz="7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844D725-8AE5-4E85-A55D-B9D0E39A92B7}" type="datetimeFigureOut">
              <a:rPr lang="es-ES" smtClean="0"/>
              <a:pPr/>
              <a:t>14/9/19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2203502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23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300"/>
            </a:lvl1pPr>
            <a:lvl2pPr marL="327346" indent="0">
              <a:buNone/>
              <a:defRPr sz="2000"/>
            </a:lvl2pPr>
            <a:lvl3pPr marL="654692" indent="0">
              <a:buNone/>
              <a:defRPr sz="1700"/>
            </a:lvl3pPr>
            <a:lvl4pPr marL="982038" indent="0">
              <a:buNone/>
              <a:defRPr sz="1400"/>
            </a:lvl4pPr>
            <a:lvl5pPr marL="1309384" indent="0">
              <a:buNone/>
              <a:defRPr sz="1400"/>
            </a:lvl5pPr>
            <a:lvl6pPr marL="1636730" indent="0">
              <a:buNone/>
              <a:defRPr sz="1400"/>
            </a:lvl6pPr>
            <a:lvl7pPr marL="1964076" indent="0">
              <a:buNone/>
              <a:defRPr sz="1400"/>
            </a:lvl7pPr>
            <a:lvl8pPr marL="2291422" indent="0">
              <a:buNone/>
              <a:defRPr sz="1400"/>
            </a:lvl8pPr>
            <a:lvl9pPr marL="2618768" indent="0">
              <a:buNone/>
              <a:defRPr sz="14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1100"/>
            </a:lvl1pPr>
            <a:lvl2pPr marL="327346" indent="0">
              <a:buNone/>
              <a:defRPr sz="1000"/>
            </a:lvl2pPr>
            <a:lvl3pPr marL="654692" indent="0">
              <a:buNone/>
              <a:defRPr sz="900"/>
            </a:lvl3pPr>
            <a:lvl4pPr marL="982038" indent="0">
              <a:buNone/>
              <a:defRPr sz="700"/>
            </a:lvl4pPr>
            <a:lvl5pPr marL="1309384" indent="0">
              <a:buNone/>
              <a:defRPr sz="700"/>
            </a:lvl5pPr>
            <a:lvl6pPr marL="1636730" indent="0">
              <a:buNone/>
              <a:defRPr sz="700"/>
            </a:lvl6pPr>
            <a:lvl7pPr marL="1964076" indent="0">
              <a:buNone/>
              <a:defRPr sz="700"/>
            </a:lvl7pPr>
            <a:lvl8pPr marL="2291422" indent="0">
              <a:buNone/>
              <a:defRPr sz="700"/>
            </a:lvl8pPr>
            <a:lvl9pPr marL="2618768" indent="0">
              <a:buNone/>
              <a:defRPr sz="7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844D725-8AE5-4E85-A55D-B9D0E39A92B7}" type="datetimeFigureOut">
              <a:rPr lang="es-ES" smtClean="0"/>
              <a:pPr/>
              <a:t>14/9/19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CB92D96-59A0-47EB-A3B3-BDA4C44D0990}" type="slidenum">
              <a:rPr lang="es-ES" smtClean="0"/>
              <a:pPr/>
              <a:t>‹Nr.›</a:t>
            </a:fld>
            <a:endParaRPr lang="es-ES"/>
          </a:p>
        </p:txBody>
      </p:sp>
    </p:spTree>
    <p:extLst>
      <p:ext uri="{BB962C8B-B14F-4D97-AF65-F5344CB8AC3E}">
        <p14:creationId xmlns:p14="http://schemas.microsoft.com/office/powerpoint/2010/main" val="19481166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33257" tIns="16628" rIns="33257" bIns="16628"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33257" tIns="16628" rIns="33257" bIns="1662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71488" y="9181396"/>
            <a:ext cx="1543050" cy="527403"/>
          </a:xfrm>
          <a:prstGeom prst="rect">
            <a:avLst/>
          </a:prstGeom>
        </p:spPr>
        <p:txBody>
          <a:bodyPr vert="horz" lIns="33257" tIns="16628" rIns="33257" bIns="16628" rtlCol="0" anchor="ctr"/>
          <a:lstStyle>
            <a:lvl1pPr algn="l">
              <a:defRPr sz="900">
                <a:solidFill>
                  <a:schemeClr val="tx1">
                    <a:tint val="75000"/>
                  </a:schemeClr>
                </a:solidFill>
              </a:defRPr>
            </a:lvl1pPr>
          </a:lstStyle>
          <a:p>
            <a:fld id="{9844D725-8AE5-4E85-A55D-B9D0E39A92B7}" type="datetimeFigureOut">
              <a:rPr lang="es-ES" smtClean="0"/>
              <a:pPr/>
              <a:t>14/9/19</a:t>
            </a:fld>
            <a:endParaRPr lang="es-ES"/>
          </a:p>
        </p:txBody>
      </p:sp>
      <p:sp>
        <p:nvSpPr>
          <p:cNvPr id="5" name="Footer Placeholder 4"/>
          <p:cNvSpPr>
            <a:spLocks noGrp="1"/>
          </p:cNvSpPr>
          <p:nvPr>
            <p:ph type="ftr" sz="quarter" idx="3"/>
          </p:nvPr>
        </p:nvSpPr>
        <p:spPr>
          <a:xfrm>
            <a:off x="2271713" y="9181396"/>
            <a:ext cx="2314575" cy="527403"/>
          </a:xfrm>
          <a:prstGeom prst="rect">
            <a:avLst/>
          </a:prstGeom>
        </p:spPr>
        <p:txBody>
          <a:bodyPr vert="horz" lIns="33257" tIns="16628" rIns="33257" bIns="16628" rtlCol="0" anchor="ctr"/>
          <a:lstStyle>
            <a:lvl1pPr algn="ctr">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4843463" y="9181396"/>
            <a:ext cx="1543050" cy="527403"/>
          </a:xfrm>
          <a:prstGeom prst="rect">
            <a:avLst/>
          </a:prstGeom>
        </p:spPr>
        <p:txBody>
          <a:bodyPr vert="horz" lIns="33257" tIns="16628" rIns="33257" bIns="16628" rtlCol="0" anchor="ctr"/>
          <a:lstStyle>
            <a:lvl1pPr algn="r">
              <a:defRPr sz="900">
                <a:solidFill>
                  <a:schemeClr val="tx1">
                    <a:tint val="75000"/>
                  </a:schemeClr>
                </a:solidFill>
              </a:defRPr>
            </a:lvl1pPr>
          </a:lstStyle>
          <a:p>
            <a:fld id="{2CB92D96-59A0-47EB-A3B3-BDA4C44D0990}" type="slidenum">
              <a:rPr lang="es-ES" smtClean="0"/>
              <a:pPr/>
              <a:t>‹Nr.›</a:t>
            </a:fld>
            <a:endParaRPr lang="es-ES"/>
          </a:p>
        </p:txBody>
      </p:sp>
    </p:spTree>
    <p:extLst>
      <p:ext uri="{BB962C8B-B14F-4D97-AF65-F5344CB8AC3E}">
        <p14:creationId xmlns:p14="http://schemas.microsoft.com/office/powerpoint/2010/main" val="39980778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54692"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163673" indent="-163673" algn="l" defTabSz="654692" rtl="0" eaLnBrk="1" latinLnBrk="0" hangingPunct="1">
        <a:lnSpc>
          <a:spcPct val="90000"/>
        </a:lnSpc>
        <a:spcBef>
          <a:spcPts val="716"/>
        </a:spcBef>
        <a:buFont typeface="Arial" panose="020B0604020202020204" pitchFamily="34" charset="0"/>
        <a:buChar char="•"/>
        <a:defRPr sz="2000" kern="1200">
          <a:solidFill>
            <a:schemeClr val="tx1"/>
          </a:solidFill>
          <a:latin typeface="+mn-lt"/>
          <a:ea typeface="+mn-ea"/>
          <a:cs typeface="+mn-cs"/>
        </a:defRPr>
      </a:lvl1pPr>
      <a:lvl2pPr marL="491019" indent="-163673" algn="l" defTabSz="654692" rtl="0" eaLnBrk="1" latinLnBrk="0" hangingPunct="1">
        <a:lnSpc>
          <a:spcPct val="90000"/>
        </a:lnSpc>
        <a:spcBef>
          <a:spcPts val="358"/>
        </a:spcBef>
        <a:buFont typeface="Arial" panose="020B0604020202020204" pitchFamily="34" charset="0"/>
        <a:buChar char="•"/>
        <a:defRPr sz="1700" kern="1200">
          <a:solidFill>
            <a:schemeClr val="tx1"/>
          </a:solidFill>
          <a:latin typeface="+mn-lt"/>
          <a:ea typeface="+mn-ea"/>
          <a:cs typeface="+mn-cs"/>
        </a:defRPr>
      </a:lvl2pPr>
      <a:lvl3pPr marL="818365" indent="-163673" algn="l" defTabSz="654692" rtl="0" eaLnBrk="1" latinLnBrk="0" hangingPunct="1">
        <a:lnSpc>
          <a:spcPct val="90000"/>
        </a:lnSpc>
        <a:spcBef>
          <a:spcPts val="358"/>
        </a:spcBef>
        <a:buFont typeface="Arial" panose="020B0604020202020204" pitchFamily="34" charset="0"/>
        <a:buChar char="•"/>
        <a:defRPr sz="1400" kern="1200">
          <a:solidFill>
            <a:schemeClr val="tx1"/>
          </a:solidFill>
          <a:latin typeface="+mn-lt"/>
          <a:ea typeface="+mn-ea"/>
          <a:cs typeface="+mn-cs"/>
        </a:defRPr>
      </a:lvl3pPr>
      <a:lvl4pPr marL="1145711"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4pPr>
      <a:lvl5pPr marL="1473057"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5pPr>
      <a:lvl6pPr marL="1800403"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6pPr>
      <a:lvl7pPr marL="2127749"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7pPr>
      <a:lvl8pPr marL="2455095"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8pPr>
      <a:lvl9pPr marL="2782441"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9pPr>
    </p:bodyStyle>
    <p:otherStyle>
      <a:defPPr>
        <a:defRPr lang="en-US"/>
      </a:defPPr>
      <a:lvl1pPr marL="0" algn="l" defTabSz="654692" rtl="0" eaLnBrk="1" latinLnBrk="0" hangingPunct="1">
        <a:defRPr sz="1300" kern="1200">
          <a:solidFill>
            <a:schemeClr val="tx1"/>
          </a:solidFill>
          <a:latin typeface="+mn-lt"/>
          <a:ea typeface="+mn-ea"/>
          <a:cs typeface="+mn-cs"/>
        </a:defRPr>
      </a:lvl1pPr>
      <a:lvl2pPr marL="327346" algn="l" defTabSz="654692" rtl="0" eaLnBrk="1" latinLnBrk="0" hangingPunct="1">
        <a:defRPr sz="1300" kern="1200">
          <a:solidFill>
            <a:schemeClr val="tx1"/>
          </a:solidFill>
          <a:latin typeface="+mn-lt"/>
          <a:ea typeface="+mn-ea"/>
          <a:cs typeface="+mn-cs"/>
        </a:defRPr>
      </a:lvl2pPr>
      <a:lvl3pPr marL="654692" algn="l" defTabSz="654692" rtl="0" eaLnBrk="1" latinLnBrk="0" hangingPunct="1">
        <a:defRPr sz="1300" kern="1200">
          <a:solidFill>
            <a:schemeClr val="tx1"/>
          </a:solidFill>
          <a:latin typeface="+mn-lt"/>
          <a:ea typeface="+mn-ea"/>
          <a:cs typeface="+mn-cs"/>
        </a:defRPr>
      </a:lvl3pPr>
      <a:lvl4pPr marL="982038" algn="l" defTabSz="654692" rtl="0" eaLnBrk="1" latinLnBrk="0" hangingPunct="1">
        <a:defRPr sz="1300" kern="1200">
          <a:solidFill>
            <a:schemeClr val="tx1"/>
          </a:solidFill>
          <a:latin typeface="+mn-lt"/>
          <a:ea typeface="+mn-ea"/>
          <a:cs typeface="+mn-cs"/>
        </a:defRPr>
      </a:lvl4pPr>
      <a:lvl5pPr marL="1309384" algn="l" defTabSz="654692" rtl="0" eaLnBrk="1" latinLnBrk="0" hangingPunct="1">
        <a:defRPr sz="1300" kern="1200">
          <a:solidFill>
            <a:schemeClr val="tx1"/>
          </a:solidFill>
          <a:latin typeface="+mn-lt"/>
          <a:ea typeface="+mn-ea"/>
          <a:cs typeface="+mn-cs"/>
        </a:defRPr>
      </a:lvl5pPr>
      <a:lvl6pPr marL="1636730" algn="l" defTabSz="654692" rtl="0" eaLnBrk="1" latinLnBrk="0" hangingPunct="1">
        <a:defRPr sz="1300" kern="1200">
          <a:solidFill>
            <a:schemeClr val="tx1"/>
          </a:solidFill>
          <a:latin typeface="+mn-lt"/>
          <a:ea typeface="+mn-ea"/>
          <a:cs typeface="+mn-cs"/>
        </a:defRPr>
      </a:lvl6pPr>
      <a:lvl7pPr marL="1964076" algn="l" defTabSz="654692" rtl="0" eaLnBrk="1" latinLnBrk="0" hangingPunct="1">
        <a:defRPr sz="1300" kern="1200">
          <a:solidFill>
            <a:schemeClr val="tx1"/>
          </a:solidFill>
          <a:latin typeface="+mn-lt"/>
          <a:ea typeface="+mn-ea"/>
          <a:cs typeface="+mn-cs"/>
        </a:defRPr>
      </a:lvl7pPr>
      <a:lvl8pPr marL="2291422" algn="l" defTabSz="654692" rtl="0" eaLnBrk="1" latinLnBrk="0" hangingPunct="1">
        <a:defRPr sz="1300" kern="1200">
          <a:solidFill>
            <a:schemeClr val="tx1"/>
          </a:solidFill>
          <a:latin typeface="+mn-lt"/>
          <a:ea typeface="+mn-ea"/>
          <a:cs typeface="+mn-cs"/>
        </a:defRPr>
      </a:lvl8pPr>
      <a:lvl9pPr marL="2618768" algn="l" defTabSz="654692"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33257" tIns="16628" rIns="33257" bIns="16628"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33257" tIns="16628" rIns="33257" bIns="1662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71488" y="9181396"/>
            <a:ext cx="1543050" cy="527403"/>
          </a:xfrm>
          <a:prstGeom prst="rect">
            <a:avLst/>
          </a:prstGeom>
        </p:spPr>
        <p:txBody>
          <a:bodyPr vert="horz" lIns="33257" tIns="16628" rIns="33257" bIns="16628" rtlCol="0" anchor="ctr"/>
          <a:lstStyle>
            <a:lvl1pPr algn="l">
              <a:defRPr sz="900">
                <a:solidFill>
                  <a:schemeClr val="tx1">
                    <a:tint val="75000"/>
                  </a:schemeClr>
                </a:solidFill>
              </a:defRPr>
            </a:lvl1pPr>
          </a:lstStyle>
          <a:p>
            <a:fld id="{9844D725-8AE5-4E85-A55D-B9D0E39A92B7}" type="datetimeFigureOut">
              <a:rPr lang="es-ES" smtClean="0">
                <a:solidFill>
                  <a:prstClr val="black">
                    <a:tint val="75000"/>
                  </a:prstClr>
                </a:solidFill>
              </a:rPr>
              <a:pPr/>
              <a:t>14/9/19</a:t>
            </a:fld>
            <a:endParaRPr lang="es-ES">
              <a:solidFill>
                <a:prstClr val="black">
                  <a:tint val="75000"/>
                </a:prstClr>
              </a:solidFill>
            </a:endParaRPr>
          </a:p>
        </p:txBody>
      </p:sp>
      <p:sp>
        <p:nvSpPr>
          <p:cNvPr id="5" name="Footer Placeholder 4"/>
          <p:cNvSpPr>
            <a:spLocks noGrp="1"/>
          </p:cNvSpPr>
          <p:nvPr>
            <p:ph type="ftr" sz="quarter" idx="3"/>
          </p:nvPr>
        </p:nvSpPr>
        <p:spPr>
          <a:xfrm>
            <a:off x="2271713" y="9181396"/>
            <a:ext cx="2314575" cy="527403"/>
          </a:xfrm>
          <a:prstGeom prst="rect">
            <a:avLst/>
          </a:prstGeom>
        </p:spPr>
        <p:txBody>
          <a:bodyPr vert="horz" lIns="33257" tIns="16628" rIns="33257" bIns="16628" rtlCol="0" anchor="ctr"/>
          <a:lstStyle>
            <a:lvl1pPr algn="ctr">
              <a:defRPr sz="900">
                <a:solidFill>
                  <a:schemeClr val="tx1">
                    <a:tint val="75000"/>
                  </a:schemeClr>
                </a:solidFill>
              </a:defRPr>
            </a:lvl1pPr>
          </a:lstStyle>
          <a:p>
            <a:endParaRPr lang="es-ES">
              <a:solidFill>
                <a:prstClr val="black">
                  <a:tint val="75000"/>
                </a:prstClr>
              </a:solidFill>
            </a:endParaRPr>
          </a:p>
        </p:txBody>
      </p:sp>
      <p:sp>
        <p:nvSpPr>
          <p:cNvPr id="6" name="Slide Number Placeholder 5"/>
          <p:cNvSpPr>
            <a:spLocks noGrp="1"/>
          </p:cNvSpPr>
          <p:nvPr>
            <p:ph type="sldNum" sz="quarter" idx="4"/>
          </p:nvPr>
        </p:nvSpPr>
        <p:spPr>
          <a:xfrm>
            <a:off x="4843463" y="9181396"/>
            <a:ext cx="1543050" cy="527403"/>
          </a:xfrm>
          <a:prstGeom prst="rect">
            <a:avLst/>
          </a:prstGeom>
        </p:spPr>
        <p:txBody>
          <a:bodyPr vert="horz" lIns="33257" tIns="16628" rIns="33257" bIns="16628" rtlCol="0" anchor="ctr"/>
          <a:lstStyle>
            <a:lvl1pPr algn="r">
              <a:defRPr sz="900">
                <a:solidFill>
                  <a:schemeClr val="tx1">
                    <a:tint val="75000"/>
                  </a:schemeClr>
                </a:solidFill>
              </a:defRPr>
            </a:lvl1pPr>
          </a:lstStyle>
          <a:p>
            <a:fld id="{2CB92D96-59A0-47EB-A3B3-BDA4C44D0990}" type="slidenum">
              <a:rPr lang="es-ES" smtClean="0">
                <a:solidFill>
                  <a:prstClr val="black">
                    <a:tint val="75000"/>
                  </a:prstClr>
                </a:solidFill>
              </a:rPr>
              <a:pPr/>
              <a:t>‹Nr.›</a:t>
            </a:fld>
            <a:endParaRPr lang="es-ES">
              <a:solidFill>
                <a:prstClr val="black">
                  <a:tint val="75000"/>
                </a:prstClr>
              </a:solidFill>
            </a:endParaRPr>
          </a:p>
        </p:txBody>
      </p:sp>
    </p:spTree>
    <p:extLst>
      <p:ext uri="{BB962C8B-B14F-4D97-AF65-F5344CB8AC3E}">
        <p14:creationId xmlns:p14="http://schemas.microsoft.com/office/powerpoint/2010/main" val="39980778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54692"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163673" indent="-163673" algn="l" defTabSz="654692" rtl="0" eaLnBrk="1" latinLnBrk="0" hangingPunct="1">
        <a:lnSpc>
          <a:spcPct val="90000"/>
        </a:lnSpc>
        <a:spcBef>
          <a:spcPts val="716"/>
        </a:spcBef>
        <a:buFont typeface="Arial" panose="020B0604020202020204" pitchFamily="34" charset="0"/>
        <a:buChar char="•"/>
        <a:defRPr sz="2000" kern="1200">
          <a:solidFill>
            <a:schemeClr val="tx1"/>
          </a:solidFill>
          <a:latin typeface="+mn-lt"/>
          <a:ea typeface="+mn-ea"/>
          <a:cs typeface="+mn-cs"/>
        </a:defRPr>
      </a:lvl1pPr>
      <a:lvl2pPr marL="491019" indent="-163673" algn="l" defTabSz="654692" rtl="0" eaLnBrk="1" latinLnBrk="0" hangingPunct="1">
        <a:lnSpc>
          <a:spcPct val="90000"/>
        </a:lnSpc>
        <a:spcBef>
          <a:spcPts val="358"/>
        </a:spcBef>
        <a:buFont typeface="Arial" panose="020B0604020202020204" pitchFamily="34" charset="0"/>
        <a:buChar char="•"/>
        <a:defRPr sz="1700" kern="1200">
          <a:solidFill>
            <a:schemeClr val="tx1"/>
          </a:solidFill>
          <a:latin typeface="+mn-lt"/>
          <a:ea typeface="+mn-ea"/>
          <a:cs typeface="+mn-cs"/>
        </a:defRPr>
      </a:lvl2pPr>
      <a:lvl3pPr marL="818365" indent="-163673" algn="l" defTabSz="654692" rtl="0" eaLnBrk="1" latinLnBrk="0" hangingPunct="1">
        <a:lnSpc>
          <a:spcPct val="90000"/>
        </a:lnSpc>
        <a:spcBef>
          <a:spcPts val="358"/>
        </a:spcBef>
        <a:buFont typeface="Arial" panose="020B0604020202020204" pitchFamily="34" charset="0"/>
        <a:buChar char="•"/>
        <a:defRPr sz="1400" kern="1200">
          <a:solidFill>
            <a:schemeClr val="tx1"/>
          </a:solidFill>
          <a:latin typeface="+mn-lt"/>
          <a:ea typeface="+mn-ea"/>
          <a:cs typeface="+mn-cs"/>
        </a:defRPr>
      </a:lvl3pPr>
      <a:lvl4pPr marL="1145711"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4pPr>
      <a:lvl5pPr marL="1473057"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5pPr>
      <a:lvl6pPr marL="1800403"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6pPr>
      <a:lvl7pPr marL="2127749"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7pPr>
      <a:lvl8pPr marL="2455095"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8pPr>
      <a:lvl9pPr marL="2782441" indent="-163673" algn="l" defTabSz="654692" rtl="0" eaLnBrk="1" latinLnBrk="0" hangingPunct="1">
        <a:lnSpc>
          <a:spcPct val="90000"/>
        </a:lnSpc>
        <a:spcBef>
          <a:spcPts val="358"/>
        </a:spcBef>
        <a:buFont typeface="Arial" panose="020B0604020202020204" pitchFamily="34" charset="0"/>
        <a:buChar char="•"/>
        <a:defRPr sz="1300" kern="1200">
          <a:solidFill>
            <a:schemeClr val="tx1"/>
          </a:solidFill>
          <a:latin typeface="+mn-lt"/>
          <a:ea typeface="+mn-ea"/>
          <a:cs typeface="+mn-cs"/>
        </a:defRPr>
      </a:lvl9pPr>
    </p:bodyStyle>
    <p:otherStyle>
      <a:defPPr>
        <a:defRPr lang="en-US"/>
      </a:defPPr>
      <a:lvl1pPr marL="0" algn="l" defTabSz="654692" rtl="0" eaLnBrk="1" latinLnBrk="0" hangingPunct="1">
        <a:defRPr sz="1300" kern="1200">
          <a:solidFill>
            <a:schemeClr val="tx1"/>
          </a:solidFill>
          <a:latin typeface="+mn-lt"/>
          <a:ea typeface="+mn-ea"/>
          <a:cs typeface="+mn-cs"/>
        </a:defRPr>
      </a:lvl1pPr>
      <a:lvl2pPr marL="327346" algn="l" defTabSz="654692" rtl="0" eaLnBrk="1" latinLnBrk="0" hangingPunct="1">
        <a:defRPr sz="1300" kern="1200">
          <a:solidFill>
            <a:schemeClr val="tx1"/>
          </a:solidFill>
          <a:latin typeface="+mn-lt"/>
          <a:ea typeface="+mn-ea"/>
          <a:cs typeface="+mn-cs"/>
        </a:defRPr>
      </a:lvl2pPr>
      <a:lvl3pPr marL="654692" algn="l" defTabSz="654692" rtl="0" eaLnBrk="1" latinLnBrk="0" hangingPunct="1">
        <a:defRPr sz="1300" kern="1200">
          <a:solidFill>
            <a:schemeClr val="tx1"/>
          </a:solidFill>
          <a:latin typeface="+mn-lt"/>
          <a:ea typeface="+mn-ea"/>
          <a:cs typeface="+mn-cs"/>
        </a:defRPr>
      </a:lvl3pPr>
      <a:lvl4pPr marL="982038" algn="l" defTabSz="654692" rtl="0" eaLnBrk="1" latinLnBrk="0" hangingPunct="1">
        <a:defRPr sz="1300" kern="1200">
          <a:solidFill>
            <a:schemeClr val="tx1"/>
          </a:solidFill>
          <a:latin typeface="+mn-lt"/>
          <a:ea typeface="+mn-ea"/>
          <a:cs typeface="+mn-cs"/>
        </a:defRPr>
      </a:lvl4pPr>
      <a:lvl5pPr marL="1309384" algn="l" defTabSz="654692" rtl="0" eaLnBrk="1" latinLnBrk="0" hangingPunct="1">
        <a:defRPr sz="1300" kern="1200">
          <a:solidFill>
            <a:schemeClr val="tx1"/>
          </a:solidFill>
          <a:latin typeface="+mn-lt"/>
          <a:ea typeface="+mn-ea"/>
          <a:cs typeface="+mn-cs"/>
        </a:defRPr>
      </a:lvl5pPr>
      <a:lvl6pPr marL="1636730" algn="l" defTabSz="654692" rtl="0" eaLnBrk="1" latinLnBrk="0" hangingPunct="1">
        <a:defRPr sz="1300" kern="1200">
          <a:solidFill>
            <a:schemeClr val="tx1"/>
          </a:solidFill>
          <a:latin typeface="+mn-lt"/>
          <a:ea typeface="+mn-ea"/>
          <a:cs typeface="+mn-cs"/>
        </a:defRPr>
      </a:lvl6pPr>
      <a:lvl7pPr marL="1964076" algn="l" defTabSz="654692" rtl="0" eaLnBrk="1" latinLnBrk="0" hangingPunct="1">
        <a:defRPr sz="1300" kern="1200">
          <a:solidFill>
            <a:schemeClr val="tx1"/>
          </a:solidFill>
          <a:latin typeface="+mn-lt"/>
          <a:ea typeface="+mn-ea"/>
          <a:cs typeface="+mn-cs"/>
        </a:defRPr>
      </a:lvl7pPr>
      <a:lvl8pPr marL="2291422" algn="l" defTabSz="654692" rtl="0" eaLnBrk="1" latinLnBrk="0" hangingPunct="1">
        <a:defRPr sz="1300" kern="1200">
          <a:solidFill>
            <a:schemeClr val="tx1"/>
          </a:solidFill>
          <a:latin typeface="+mn-lt"/>
          <a:ea typeface="+mn-ea"/>
          <a:cs typeface="+mn-cs"/>
        </a:defRPr>
      </a:lvl8pPr>
      <a:lvl9pPr marL="2618768" algn="l" defTabSz="654692"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ctivitats@fotoconnexio.org" TargetMode="External"/><Relationship Id="rId4" Type="http://schemas.openxmlformats.org/officeDocument/2006/relationships/hyperlink" Target="mailto:secretaria@fotoconnexio.org" TargetMode="External"/><Relationship Id="rId5" Type="http://schemas.openxmlformats.org/officeDocument/2006/relationships/image" Target="../media/image2.jpeg"/><Relationship Id="rId6" Type="http://schemas.openxmlformats.org/officeDocument/2006/relationships/image" Target="../media/image3.jpeg"/><Relationship Id="rId7"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mailto:activitats@fotoconnexio.org" TargetMode="External"/><Relationship Id="rId4" Type="http://schemas.openxmlformats.org/officeDocument/2006/relationships/image" Target="../media/image2.jpeg"/><Relationship Id="rId5" Type="http://schemas.openxmlformats.org/officeDocument/2006/relationships/hyperlink" Target="mailto:secretaria@fotoconnexio.org" TargetMode="External"/><Relationship Id="rId6" Type="http://schemas.openxmlformats.org/officeDocument/2006/relationships/image" Target="../media/image3.jpeg"/><Relationship Id="rId7" Type="http://schemas.openxmlformats.org/officeDocument/2006/relationships/image" Target="../media/image4.jpeg"/><Relationship Id="rId1" Type="http://schemas.openxmlformats.org/officeDocument/2006/relationships/slideLayout" Target="../slideLayouts/slideLayout12.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8" name="Imagen 27"/>
          <p:cNvPicPr>
            <a:picLocks noChangeAspect="1"/>
          </p:cNvPicPr>
          <p:nvPr/>
        </p:nvPicPr>
        <p:blipFill rotWithShape="1">
          <a:blip r:embed="rId2" cstate="print">
            <a:extLst>
              <a:ext uri="{28A0092B-C50C-407E-A947-70E740481C1C}">
                <a14:useLocalDpi xmlns:a14="http://schemas.microsoft.com/office/drawing/2010/main" val="0"/>
              </a:ext>
            </a:extLst>
          </a:blip>
          <a:srcRect b="88637"/>
          <a:stretch/>
        </p:blipFill>
        <p:spPr>
          <a:xfrm>
            <a:off x="908" y="13441"/>
            <a:ext cx="6857347" cy="1124090"/>
          </a:xfrm>
          <a:prstGeom prst="rect">
            <a:avLst/>
          </a:prstGeom>
        </p:spPr>
      </p:pic>
      <p:sp>
        <p:nvSpPr>
          <p:cNvPr id="10" name="Rectángulo 9"/>
          <p:cNvSpPr/>
          <p:nvPr/>
        </p:nvSpPr>
        <p:spPr>
          <a:xfrm>
            <a:off x="181561" y="1243028"/>
            <a:ext cx="6495482" cy="915721"/>
          </a:xfrm>
          <a:prstGeom prst="rect">
            <a:avLst/>
          </a:prstGeom>
          <a:solidFill>
            <a:schemeClr val="bg1"/>
          </a:solidFill>
          <a:ln>
            <a:noFill/>
          </a:ln>
          <a:effectLst>
            <a:outerShdw blurRad="127000" dist="889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3257" tIns="16628" rIns="33257" bIns="16628" rtlCol="0" anchor="ctr"/>
          <a:lstStyle/>
          <a:p>
            <a:pPr algn="ctr"/>
            <a:endParaRPr lang="es-ES" dirty="0"/>
          </a:p>
        </p:txBody>
      </p:sp>
      <p:sp>
        <p:nvSpPr>
          <p:cNvPr id="11" name="Rectángulo 10"/>
          <p:cNvSpPr/>
          <p:nvPr/>
        </p:nvSpPr>
        <p:spPr>
          <a:xfrm>
            <a:off x="156716" y="2345249"/>
            <a:ext cx="6495482" cy="6010501"/>
          </a:xfrm>
          <a:prstGeom prst="rect">
            <a:avLst/>
          </a:prstGeom>
          <a:solidFill>
            <a:schemeClr val="bg1"/>
          </a:solidFill>
          <a:ln>
            <a:noFill/>
          </a:ln>
          <a:effectLst>
            <a:outerShdw blurRad="127000" dist="889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3257" tIns="16628" rIns="33257" bIns="16628" rtlCol="0" anchor="ctr"/>
          <a:lstStyle/>
          <a:p>
            <a:pPr algn="ctr"/>
            <a:endParaRPr lang="es-ES" dirty="0"/>
          </a:p>
        </p:txBody>
      </p:sp>
      <p:sp>
        <p:nvSpPr>
          <p:cNvPr id="12" name="CuadroTexto 11"/>
          <p:cNvSpPr txBox="1"/>
          <p:nvPr/>
        </p:nvSpPr>
        <p:spPr>
          <a:xfrm>
            <a:off x="336239" y="1307793"/>
            <a:ext cx="6254919" cy="526023"/>
          </a:xfrm>
          <a:prstGeom prst="rect">
            <a:avLst/>
          </a:prstGeom>
          <a:noFill/>
        </p:spPr>
        <p:txBody>
          <a:bodyPr wrap="none" lIns="33257" tIns="16628" rIns="33257" bIns="16628" rtlCol="0">
            <a:spAutoFit/>
          </a:bodyPr>
          <a:lstStyle/>
          <a:p>
            <a:r>
              <a:rPr lang="es-ES" sz="1100" b="1" i="1" dirty="0">
                <a:latin typeface="Arial" panose="020B0604020202020204" pitchFamily="34" charset="0"/>
                <a:cs typeface="Arial" panose="020B0604020202020204" pitchFamily="34" charset="0"/>
              </a:rPr>
              <a:t>L’ESTRANY CAS DE JAUME CALAFELL (1917-1986): UNA EXCEPCIONAL I DESCONEGUDA </a:t>
            </a:r>
          </a:p>
          <a:p>
            <a:r>
              <a:rPr lang="es-ES" sz="1100" b="1" i="1" dirty="0">
                <a:latin typeface="Arial" panose="020B0604020202020204" pitchFamily="34" charset="0"/>
                <a:cs typeface="Arial" panose="020B0604020202020204" pitchFamily="34" charset="0"/>
              </a:rPr>
              <a:t>INDÚSTRIA FOTOGRÀFICA FAMILIAR AMB L’EPICENTRE A L’URGELL</a:t>
            </a:r>
          </a:p>
          <a:p>
            <a:r>
              <a:rPr lang="es-ES" sz="1000" b="1" dirty="0">
                <a:latin typeface="Arial" panose="020B0604020202020204" pitchFamily="34" charset="0"/>
                <a:cs typeface="Arial" panose="020B0604020202020204" pitchFamily="34" charset="0"/>
              </a:rPr>
              <a:t>A </a:t>
            </a:r>
            <a:r>
              <a:rPr lang="es-ES" sz="1000" b="1" dirty="0" err="1">
                <a:latin typeface="Arial" panose="020B0604020202020204" pitchFamily="34" charset="0"/>
                <a:cs typeface="Arial" panose="020B0604020202020204" pitchFamily="34" charset="0"/>
              </a:rPr>
              <a:t>càrrec</a:t>
            </a:r>
            <a:r>
              <a:rPr lang="es-ES" sz="1000" b="1" dirty="0">
                <a:latin typeface="Arial" panose="020B0604020202020204" pitchFamily="34" charset="0"/>
                <a:cs typeface="Arial" panose="020B0604020202020204" pitchFamily="34" charset="0"/>
              </a:rPr>
              <a:t> de Ramon Barnadas</a:t>
            </a:r>
          </a:p>
        </p:txBody>
      </p:sp>
      <p:sp>
        <p:nvSpPr>
          <p:cNvPr id="14" name="CuadroTexto 13"/>
          <p:cNvSpPr txBox="1"/>
          <p:nvPr/>
        </p:nvSpPr>
        <p:spPr>
          <a:xfrm>
            <a:off x="322774" y="1784298"/>
            <a:ext cx="5340129" cy="325969"/>
          </a:xfrm>
          <a:prstGeom prst="rect">
            <a:avLst/>
          </a:prstGeom>
          <a:noFill/>
        </p:spPr>
        <p:txBody>
          <a:bodyPr wrap="none" lIns="33257" tIns="16628" rIns="33257" bIns="16628" rtlCol="0">
            <a:spAutoFit/>
          </a:bodyPr>
          <a:lstStyle/>
          <a:p>
            <a:r>
              <a:rPr lang="ca-ES" sz="1000" dirty="0">
                <a:latin typeface="Arial" panose="020B0604020202020204" pitchFamily="34" charset="0"/>
                <a:cs typeface="Arial" panose="020B0604020202020204" pitchFamily="34" charset="0"/>
              </a:rPr>
              <a:t>Dilluns 4 de novembre de 2019 a les 18:30 h.</a:t>
            </a:r>
            <a:endParaRPr lang="es-ES" sz="1000" b="1" dirty="0">
              <a:latin typeface="Arial" panose="020B0604020202020204" pitchFamily="34" charset="0"/>
              <a:cs typeface="Arial" panose="020B0604020202020204" pitchFamily="34" charset="0"/>
            </a:endParaRPr>
          </a:p>
          <a:p>
            <a:r>
              <a:rPr lang="ca-ES" sz="900" dirty="0">
                <a:latin typeface="Arial" panose="020B0604020202020204" pitchFamily="34" charset="0"/>
                <a:cs typeface="Arial" panose="020B0604020202020204" pitchFamily="34" charset="0"/>
              </a:rPr>
              <a:t>Cercle Artístic de Sant Lluc, carrer dels Mercaders, 42, Barcelona. (Entrada gratuïta. Aforament limitat). </a:t>
            </a:r>
          </a:p>
        </p:txBody>
      </p:sp>
      <p:sp>
        <p:nvSpPr>
          <p:cNvPr id="20" name="CuadroTexto 19"/>
          <p:cNvSpPr txBox="1"/>
          <p:nvPr/>
        </p:nvSpPr>
        <p:spPr>
          <a:xfrm>
            <a:off x="392182" y="4779602"/>
            <a:ext cx="6071856" cy="3664504"/>
          </a:xfrm>
          <a:prstGeom prst="rect">
            <a:avLst/>
          </a:prstGeom>
          <a:noFill/>
        </p:spPr>
        <p:txBody>
          <a:bodyPr wrap="square" lIns="33257" tIns="16628" rIns="33257" bIns="16628" rtlCol="0">
            <a:spAutoFit/>
          </a:bodyPr>
          <a:lstStyle/>
          <a:p>
            <a:pPr algn="just">
              <a:spcAft>
                <a:spcPts val="218"/>
              </a:spcAft>
            </a:pPr>
            <a:r>
              <a:rPr lang="ca-ES" sz="1000" dirty="0">
                <a:latin typeface="Arial" panose="020B0604020202020204" pitchFamily="34" charset="0"/>
                <a:cs typeface="Arial" panose="020B0604020202020204" pitchFamily="34" charset="0"/>
              </a:rPr>
              <a:t>La tradició familiar situa l’inici de Jaume Calafell </a:t>
            </a:r>
            <a:r>
              <a:rPr lang="ca-ES" sz="1000" dirty="0" err="1">
                <a:latin typeface="Arial" panose="020B0604020202020204" pitchFamily="34" charset="0"/>
                <a:cs typeface="Arial" panose="020B0604020202020204" pitchFamily="34" charset="0"/>
              </a:rPr>
              <a:t>Pifarré</a:t>
            </a:r>
            <a:r>
              <a:rPr lang="ca-ES" sz="1000" dirty="0">
                <a:latin typeface="Arial" panose="020B0604020202020204" pitchFamily="34" charset="0"/>
                <a:cs typeface="Arial" panose="020B0604020202020204" pitchFamily="34" charset="0"/>
              </a:rPr>
              <a:t> com a fotògraf en el moment en què, amb uns 15 anys, rep una càmera de fotos com obsequi de promoció d’un producte alimentari al seu Sant Guim de Freixenet natal. D’ara endavant, inicia una carrera professional que el durà a establir-se a Tàrrega i ser un dels fotògrafs més influents a les comarques de Lleida, tanmateix amb importants connexions a tot Catalunya i Espanya.</a:t>
            </a:r>
          </a:p>
          <a:p>
            <a:pPr algn="just">
              <a:spcAft>
                <a:spcPts val="218"/>
              </a:spcAft>
            </a:pPr>
            <a:r>
              <a:rPr lang="ca-ES" sz="1000" dirty="0">
                <a:latin typeface="Arial" panose="020B0604020202020204" pitchFamily="34" charset="0"/>
                <a:cs typeface="Arial" panose="020B0604020202020204" pitchFamily="34" charset="0"/>
              </a:rPr>
              <a:t>Amb una estructura bàsicament familiar que amplia amb alguns treballadors fixes i temporals, exerceix de retratista, reporter gràfic per a l’agència EFE, </a:t>
            </a:r>
            <a:r>
              <a:rPr lang="ca-ES" sz="1000" dirty="0" err="1">
                <a:latin typeface="Arial" panose="020B0604020202020204" pitchFamily="34" charset="0"/>
                <a:cs typeface="Arial" panose="020B0604020202020204" pitchFamily="34" charset="0"/>
              </a:rPr>
              <a:t>postaler</a:t>
            </a:r>
            <a:r>
              <a:rPr lang="ca-ES" sz="1000" dirty="0">
                <a:latin typeface="Arial" panose="020B0604020202020204" pitchFamily="34" charset="0"/>
                <a:cs typeface="Arial" panose="020B0604020202020204" pitchFamily="34" charset="0"/>
              </a:rPr>
              <a:t>, cineasta, fa reportatge social, munta una emissora de ràdio local i registra més de trenta patents, principalment de temàtica fotogràfica, moltes de les quals explota ell mateix en construir els objectes als tallers que té casa seva i en altres locals de Tàrrega. </a:t>
            </a:r>
          </a:p>
          <a:p>
            <a:pPr algn="just">
              <a:spcAft>
                <a:spcPts val="218"/>
              </a:spcAft>
            </a:pPr>
            <a:r>
              <a:rPr lang="ca-ES" sz="1000" dirty="0">
                <a:latin typeface="Arial" panose="020B0604020202020204" pitchFamily="34" charset="0"/>
                <a:cs typeface="Arial" panose="020B0604020202020204" pitchFamily="34" charset="0"/>
              </a:rPr>
              <a:t>Una de les invencions més destacades, apareguda a mitjans de la dècada de 1950, són els visors estereoscòpics de mà </a:t>
            </a:r>
            <a:r>
              <a:rPr lang="ca-ES" sz="1000" dirty="0" err="1">
                <a:latin typeface="Arial" panose="020B0604020202020204" pitchFamily="34" charset="0"/>
                <a:cs typeface="Arial" panose="020B0604020202020204" pitchFamily="34" charset="0"/>
              </a:rPr>
              <a:t>Marte</a:t>
            </a:r>
            <a:r>
              <a:rPr lang="ca-ES" sz="1000" dirty="0">
                <a:latin typeface="Arial" panose="020B0604020202020204" pitchFamily="34" charset="0"/>
                <a:cs typeface="Arial" panose="020B0604020202020204" pitchFamily="34" charset="0"/>
              </a:rPr>
              <a:t>, que acompanya de vistes en color, i que són origen, cap el 1961, dels visors de pagament </a:t>
            </a:r>
            <a:r>
              <a:rPr lang="ca-ES" sz="1000" dirty="0" err="1">
                <a:latin typeface="Arial" panose="020B0604020202020204" pitchFamily="34" charset="0"/>
                <a:cs typeface="Arial" panose="020B0604020202020204" pitchFamily="34" charset="0"/>
              </a:rPr>
              <a:t>Marte</a:t>
            </a:r>
            <a:r>
              <a:rPr lang="ca-ES" sz="1000" dirty="0">
                <a:latin typeface="Arial" panose="020B0604020202020204" pitchFamily="34" charset="0"/>
                <a:cs typeface="Arial" panose="020B0604020202020204" pitchFamily="34" charset="0"/>
              </a:rPr>
              <a:t> Visión, que situa en llocs turístics. És un esbargiment sorprenentment longeu que sobreviu fins a la Barcelona olímpica de 1992, quan els darrers visors són retirats de Montjuïc. Però tampoc es queda enrere un </a:t>
            </a:r>
            <a:r>
              <a:rPr lang="ca-ES" sz="1000" dirty="0" err="1">
                <a:latin typeface="Arial" panose="020B0604020202020204" pitchFamily="34" charset="0"/>
                <a:cs typeface="Arial" panose="020B0604020202020204" pitchFamily="34" charset="0"/>
              </a:rPr>
              <a:t>fotomató</a:t>
            </a:r>
            <a:r>
              <a:rPr lang="ca-ES" sz="1000" dirty="0">
                <a:latin typeface="Arial" panose="020B0604020202020204" pitchFamily="34" charset="0"/>
                <a:cs typeface="Arial" panose="020B0604020202020204" pitchFamily="34" charset="0"/>
              </a:rPr>
              <a:t> semiautomàtic, </a:t>
            </a:r>
            <a:r>
              <a:rPr lang="ca-ES" sz="1000" dirty="0" err="1">
                <a:latin typeface="Arial" panose="020B0604020202020204" pitchFamily="34" charset="0"/>
                <a:cs typeface="Arial" panose="020B0604020202020204" pitchFamily="34" charset="0"/>
              </a:rPr>
              <a:t>Marvisa</a:t>
            </a:r>
            <a:r>
              <a:rPr lang="ca-ES" sz="1000" dirty="0">
                <a:latin typeface="Arial" panose="020B0604020202020204" pitchFamily="34" charset="0"/>
                <a:cs typeface="Arial" panose="020B0604020202020204" pitchFamily="34" charset="0"/>
              </a:rPr>
              <a:t>, que comercialitza entre els fotògrafs professionals amb estudi.</a:t>
            </a:r>
          </a:p>
          <a:p>
            <a:pPr algn="just">
              <a:spcAft>
                <a:spcPts val="218"/>
              </a:spcAft>
            </a:pPr>
            <a:r>
              <a:rPr lang="ca-ES" sz="1000" dirty="0" smtClean="0">
                <a:latin typeface="Arial" panose="020B0604020202020204" pitchFamily="34" charset="0"/>
                <a:cs typeface="Arial" panose="020B0604020202020204" pitchFamily="34" charset="0"/>
              </a:rPr>
              <a:t>Per </a:t>
            </a:r>
            <a:r>
              <a:rPr lang="ca-ES" sz="1000" dirty="0">
                <a:latin typeface="Arial" panose="020B0604020202020204" pitchFamily="34" charset="0"/>
                <a:cs typeface="Arial" panose="020B0604020202020204" pitchFamily="34" charset="0"/>
              </a:rPr>
              <a:t>davant de les seves càmeres va passar una multitud de ciutadans anònims il·lusionats, així com artistes, esportistes, prostitutes, escriptors, polítics, eclesiàstics, de manera que el seu fons actual supera amb escreix les 100.000 imatges.</a:t>
            </a:r>
          </a:p>
          <a:p>
            <a:pPr algn="just">
              <a:spcAft>
                <a:spcPts val="218"/>
              </a:spcAft>
            </a:pPr>
            <a:r>
              <a:rPr lang="ca-ES" sz="1000" dirty="0">
                <a:latin typeface="Arial" panose="020B0604020202020204" pitchFamily="34" charset="0"/>
                <a:cs typeface="Arial" panose="020B0604020202020204" pitchFamily="34" charset="0"/>
              </a:rPr>
              <a:t>A la </a:t>
            </a:r>
            <a:r>
              <a:rPr lang="ca-ES" sz="1000" dirty="0" err="1">
                <a:latin typeface="Arial" panose="020B0604020202020204" pitchFamily="34" charset="0"/>
                <a:cs typeface="Arial" panose="020B0604020202020204" pitchFamily="34" charset="0"/>
              </a:rPr>
              <a:t>Fototertúlia</a:t>
            </a:r>
            <a:r>
              <a:rPr lang="ca-ES" sz="1000" dirty="0">
                <a:latin typeface="Arial" panose="020B0604020202020204" pitchFamily="34" charset="0"/>
                <a:cs typeface="Arial" panose="020B0604020202020204" pitchFamily="34" charset="0"/>
              </a:rPr>
              <a:t> s’abordaran aquestes i altres peculiaritats de l’obra de Calafell, tenint en compte aspectes socials fonamentals en l’àmbit fotogràfic, com eren, per exemple, el fosc món de les exclusives fotogràfiques o les característiques sorprenents d’algunes patents espanyoles.</a:t>
            </a:r>
          </a:p>
          <a:p>
            <a:pPr algn="just"/>
            <a:endParaRPr lang="ca-ES" sz="1000" dirty="0">
              <a:latin typeface="Arial" panose="020B0604020202020204" pitchFamily="34" charset="0"/>
              <a:cs typeface="Arial" panose="020B0604020202020204" pitchFamily="34" charset="0"/>
            </a:endParaRPr>
          </a:p>
        </p:txBody>
      </p:sp>
      <p:sp>
        <p:nvSpPr>
          <p:cNvPr id="5" name="CuadroTexto 4">
            <a:hlinkClick r:id="rId3"/>
          </p:cNvPr>
          <p:cNvSpPr txBox="1"/>
          <p:nvPr/>
        </p:nvSpPr>
        <p:spPr>
          <a:xfrm>
            <a:off x="344262" y="8609287"/>
            <a:ext cx="1808488" cy="495246"/>
          </a:xfrm>
          <a:prstGeom prst="rect">
            <a:avLst/>
          </a:prstGeom>
          <a:noFill/>
        </p:spPr>
        <p:txBody>
          <a:bodyPr wrap="none" lIns="33257" tIns="16628" rIns="33257" bIns="16628" rtlCol="0">
            <a:spAutoFit/>
          </a:bodyPr>
          <a:lstStyle/>
          <a:p>
            <a:r>
              <a:rPr lang="ca-ES" sz="1000" dirty="0">
                <a:solidFill>
                  <a:schemeClr val="tx1">
                    <a:lumMod val="65000"/>
                    <a:lumOff val="35000"/>
                  </a:schemeClr>
                </a:solidFill>
                <a:latin typeface="Arial" panose="020B0604020202020204" pitchFamily="34" charset="0"/>
                <a:cs typeface="Arial" panose="020B0604020202020204" pitchFamily="34" charset="0"/>
              </a:rPr>
              <a:t>Més informació:</a:t>
            </a:r>
          </a:p>
          <a:p>
            <a:r>
              <a:rPr lang="ca-ES" sz="1000" dirty="0">
                <a:solidFill>
                  <a:schemeClr val="tx1">
                    <a:lumMod val="65000"/>
                    <a:lumOff val="35000"/>
                  </a:schemeClr>
                </a:solidFill>
                <a:latin typeface="Arial" panose="020B0604020202020204" pitchFamily="34" charset="0"/>
                <a:cs typeface="Arial" panose="020B0604020202020204" pitchFamily="34" charset="0"/>
              </a:rPr>
              <a:t>Glòria Puigmal</a:t>
            </a:r>
          </a:p>
          <a:p>
            <a:r>
              <a:rPr lang="ca-ES" sz="1000" dirty="0">
                <a:solidFill>
                  <a:schemeClr val="tx1">
                    <a:lumMod val="65000"/>
                    <a:lumOff val="35000"/>
                  </a:schemeClr>
                </a:solidFill>
                <a:latin typeface="Arial" panose="020B0604020202020204" pitchFamily="34" charset="0"/>
                <a:cs typeface="Arial" panose="020B0604020202020204" pitchFamily="34" charset="0"/>
              </a:rPr>
              <a:t>fototertulies@fotoconnexio.org</a:t>
            </a:r>
          </a:p>
        </p:txBody>
      </p:sp>
      <p:sp>
        <p:nvSpPr>
          <p:cNvPr id="22" name="CuadroTexto 21"/>
          <p:cNvSpPr txBox="1"/>
          <p:nvPr/>
        </p:nvSpPr>
        <p:spPr>
          <a:xfrm>
            <a:off x="366862" y="4496551"/>
            <a:ext cx="6100799" cy="125914"/>
          </a:xfrm>
          <a:prstGeom prst="rect">
            <a:avLst/>
          </a:prstGeom>
          <a:noFill/>
        </p:spPr>
        <p:txBody>
          <a:bodyPr wrap="none" lIns="33257" tIns="16628" rIns="33257" bIns="16628" rtlCol="0">
            <a:spAutoFit/>
          </a:bodyPr>
          <a:lstStyle/>
          <a:p>
            <a:r>
              <a:rPr lang="ca-ES" sz="600" i="1" dirty="0">
                <a:latin typeface="Arial" panose="020B0604020202020204" pitchFamily="34" charset="0"/>
                <a:cs typeface="Arial" panose="020B0604020202020204" pitchFamily="34" charset="0"/>
              </a:rPr>
              <a:t>El fotògraf Jaume Calafell, durant la dècada de 1930, retratat per Lluís Pueyo.                      Visors estereoscòpics </a:t>
            </a:r>
            <a:r>
              <a:rPr lang="ca-ES" sz="600" i="1" dirty="0" err="1">
                <a:latin typeface="Arial" panose="020B0604020202020204" pitchFamily="34" charset="0"/>
                <a:cs typeface="Arial" panose="020B0604020202020204" pitchFamily="34" charset="0"/>
              </a:rPr>
              <a:t>Marte</a:t>
            </a:r>
            <a:r>
              <a:rPr lang="ca-ES" sz="600" i="1" dirty="0">
                <a:latin typeface="Arial" panose="020B0604020202020204" pitchFamily="34" charset="0"/>
                <a:cs typeface="Arial" panose="020B0604020202020204" pitchFamily="34" charset="0"/>
              </a:rPr>
              <a:t> Visión, de J. Calafell, a la Rambla de Barcelona el 1982.</a:t>
            </a:r>
          </a:p>
        </p:txBody>
      </p:sp>
      <p:sp>
        <p:nvSpPr>
          <p:cNvPr id="29" name="CuadroTexto 20">
            <a:hlinkClick r:id="rId3"/>
          </p:cNvPr>
          <p:cNvSpPr txBox="1"/>
          <p:nvPr/>
        </p:nvSpPr>
        <p:spPr>
          <a:xfrm>
            <a:off x="378252" y="9244648"/>
            <a:ext cx="6297639" cy="402913"/>
          </a:xfrm>
          <a:prstGeom prst="rect">
            <a:avLst/>
          </a:prstGeom>
          <a:noFill/>
        </p:spPr>
        <p:txBody>
          <a:bodyPr wrap="square" lIns="33257" tIns="16628" rIns="33257" bIns="16628" rtlCol="0">
            <a:spAutoFit/>
          </a:bodyPr>
          <a:lstStyle/>
          <a:p>
            <a:r>
              <a:rPr lang="ca-ES" sz="800" dirty="0">
                <a:solidFill>
                  <a:schemeClr val="tx1">
                    <a:lumMod val="75000"/>
                    <a:lumOff val="25000"/>
                  </a:schemeClr>
                </a:solidFill>
                <a:latin typeface="Arial" panose="020B0604020202020204" pitchFamily="34" charset="0"/>
                <a:cs typeface="Arial" panose="020B0604020202020204" pitchFamily="34" charset="0"/>
              </a:rPr>
              <a:t>Tramesa efectuada amb les vostres dades de contacte del </a:t>
            </a:r>
            <a:r>
              <a:rPr lang="ca-ES" sz="800" i="1" dirty="0">
                <a:solidFill>
                  <a:schemeClr val="tx1">
                    <a:lumMod val="75000"/>
                    <a:lumOff val="25000"/>
                  </a:schemeClr>
                </a:solidFill>
                <a:latin typeface="Arial" panose="020B0604020202020204" pitchFamily="34" charset="0"/>
                <a:cs typeface="Arial" panose="020B0604020202020204" pitchFamily="34" charset="0"/>
              </a:rPr>
              <a:t>mailing</a:t>
            </a:r>
            <a:r>
              <a:rPr lang="ca-ES" sz="800" dirty="0">
                <a:solidFill>
                  <a:schemeClr val="tx1">
                    <a:lumMod val="75000"/>
                    <a:lumOff val="25000"/>
                  </a:schemeClr>
                </a:solidFill>
                <a:latin typeface="Arial" panose="020B0604020202020204" pitchFamily="34" charset="0"/>
                <a:cs typeface="Arial" panose="020B0604020202020204" pitchFamily="34" charset="0"/>
              </a:rPr>
              <a:t> de </a:t>
            </a:r>
            <a:r>
              <a:rPr lang="ca-ES" sz="800" dirty="0" err="1">
                <a:solidFill>
                  <a:schemeClr val="tx1">
                    <a:lumMod val="75000"/>
                    <a:lumOff val="25000"/>
                  </a:schemeClr>
                </a:solidFill>
                <a:latin typeface="Arial" panose="020B0604020202020204" pitchFamily="34" charset="0"/>
                <a:cs typeface="Arial" panose="020B0604020202020204" pitchFamily="34" charset="0"/>
              </a:rPr>
              <a:t>Fotoconnexió</a:t>
            </a:r>
            <a:r>
              <a:rPr lang="ca-ES" sz="800" dirty="0">
                <a:solidFill>
                  <a:schemeClr val="tx1">
                    <a:lumMod val="75000"/>
                    <a:lumOff val="25000"/>
                  </a:schemeClr>
                </a:solidFill>
                <a:latin typeface="Arial" panose="020B0604020202020204" pitchFamily="34" charset="0"/>
                <a:cs typeface="Arial" panose="020B0604020202020204" pitchFamily="34" charset="0"/>
              </a:rPr>
              <a:t>, d’acord amb </a:t>
            </a:r>
            <a:r>
              <a:rPr lang="es-ES" sz="800" dirty="0">
                <a:solidFill>
                  <a:schemeClr val="tx1">
                    <a:lumMod val="75000"/>
                    <a:lumOff val="25000"/>
                  </a:schemeClr>
                </a:solidFill>
                <a:latin typeface="Arial" panose="020B0604020202020204" pitchFamily="34" charset="0"/>
                <a:cs typeface="Arial" panose="020B0604020202020204" pitchFamily="34" charset="0"/>
              </a:rPr>
              <a:t>la normativa de </a:t>
            </a:r>
            <a:r>
              <a:rPr lang="es-ES" sz="800" dirty="0" err="1">
                <a:solidFill>
                  <a:schemeClr val="tx1">
                    <a:lumMod val="75000"/>
                    <a:lumOff val="25000"/>
                  </a:schemeClr>
                </a:solidFill>
                <a:latin typeface="Arial" panose="020B0604020202020204" pitchFamily="34" charset="0"/>
                <a:cs typeface="Arial" panose="020B0604020202020204" pitchFamily="34" charset="0"/>
              </a:rPr>
              <a:t>protecció</a:t>
            </a:r>
            <a:r>
              <a:rPr lang="es-ES" sz="800" dirty="0">
                <a:solidFill>
                  <a:schemeClr val="tx1">
                    <a:lumMod val="75000"/>
                    <a:lumOff val="25000"/>
                  </a:schemeClr>
                </a:solidFill>
                <a:latin typeface="Arial" panose="020B0604020202020204" pitchFamily="34" charset="0"/>
                <a:cs typeface="Arial" panose="020B0604020202020204" pitchFamily="34" charset="0"/>
              </a:rPr>
              <a:t> de </a:t>
            </a:r>
            <a:r>
              <a:rPr lang="es-ES" sz="800" dirty="0" err="1">
                <a:solidFill>
                  <a:schemeClr val="tx1">
                    <a:lumMod val="75000"/>
                    <a:lumOff val="25000"/>
                  </a:schemeClr>
                </a:solidFill>
                <a:latin typeface="Arial" panose="020B0604020202020204" pitchFamily="34" charset="0"/>
                <a:cs typeface="Arial" panose="020B0604020202020204" pitchFamily="34" charset="0"/>
              </a:rPr>
              <a:t>dades</a:t>
            </a:r>
            <a:r>
              <a:rPr lang="es-ES" sz="800" dirty="0">
                <a:solidFill>
                  <a:schemeClr val="tx1">
                    <a:lumMod val="75000"/>
                    <a:lumOff val="25000"/>
                  </a:schemeClr>
                </a:solidFill>
                <a:latin typeface="Arial" panose="020B0604020202020204" pitchFamily="34" charset="0"/>
                <a:cs typeface="Arial" panose="020B0604020202020204" pitchFamily="34" charset="0"/>
              </a:rPr>
              <a:t> europea, </a:t>
            </a:r>
            <a:r>
              <a:rPr lang="es-ES" sz="800" dirty="0" err="1">
                <a:solidFill>
                  <a:schemeClr val="tx1">
                    <a:lumMod val="75000"/>
                    <a:lumOff val="25000"/>
                  </a:schemeClr>
                </a:solidFill>
                <a:latin typeface="Arial" panose="020B0604020202020204" pitchFamily="34" charset="0"/>
                <a:cs typeface="Arial" panose="020B0604020202020204" pitchFamily="34" charset="0"/>
              </a:rPr>
              <a:t>Reglament</a:t>
            </a:r>
            <a:r>
              <a:rPr lang="es-ES" sz="800" dirty="0">
                <a:solidFill>
                  <a:schemeClr val="tx1">
                    <a:lumMod val="75000"/>
                    <a:lumOff val="25000"/>
                  </a:schemeClr>
                </a:solidFill>
                <a:latin typeface="Arial" panose="020B0604020202020204" pitchFamily="34" charset="0"/>
                <a:cs typeface="Arial" panose="020B0604020202020204" pitchFamily="34" charset="0"/>
              </a:rPr>
              <a:t> 2016/679 (UE) del </a:t>
            </a:r>
            <a:r>
              <a:rPr lang="es-ES" sz="800" dirty="0" err="1">
                <a:solidFill>
                  <a:schemeClr val="tx1">
                    <a:lumMod val="75000"/>
                    <a:lumOff val="25000"/>
                  </a:schemeClr>
                </a:solidFill>
                <a:latin typeface="Arial" panose="020B0604020202020204" pitchFamily="34" charset="0"/>
                <a:cs typeface="Arial" panose="020B0604020202020204" pitchFamily="34" charset="0"/>
              </a:rPr>
              <a:t>Parlament</a:t>
            </a:r>
            <a:r>
              <a:rPr lang="es-ES" sz="800" dirty="0">
                <a:solidFill>
                  <a:schemeClr val="tx1">
                    <a:lumMod val="75000"/>
                    <a:lumOff val="25000"/>
                  </a:schemeClr>
                </a:solidFill>
                <a:latin typeface="Arial" panose="020B0604020202020204" pitchFamily="34" charset="0"/>
                <a:cs typeface="Arial" panose="020B0604020202020204" pitchFamily="34" charset="0"/>
              </a:rPr>
              <a:t> </a:t>
            </a:r>
            <a:r>
              <a:rPr lang="es-ES" sz="800" dirty="0" err="1">
                <a:solidFill>
                  <a:schemeClr val="tx1">
                    <a:lumMod val="75000"/>
                    <a:lumOff val="25000"/>
                  </a:schemeClr>
                </a:solidFill>
                <a:latin typeface="Arial" panose="020B0604020202020204" pitchFamily="34" charset="0"/>
                <a:cs typeface="Arial" panose="020B0604020202020204" pitchFamily="34" charset="0"/>
              </a:rPr>
              <a:t>Europeu</a:t>
            </a:r>
            <a:r>
              <a:rPr lang="es-ES" sz="800" dirty="0">
                <a:solidFill>
                  <a:schemeClr val="tx1">
                    <a:lumMod val="75000"/>
                    <a:lumOff val="25000"/>
                  </a:schemeClr>
                </a:solidFill>
                <a:latin typeface="Arial" panose="020B0604020202020204" pitchFamily="34" charset="0"/>
                <a:cs typeface="Arial" panose="020B0604020202020204" pitchFamily="34" charset="0"/>
              </a:rPr>
              <a:t> i del </a:t>
            </a:r>
            <a:r>
              <a:rPr lang="es-ES" sz="800" dirty="0" err="1">
                <a:solidFill>
                  <a:schemeClr val="tx1">
                    <a:lumMod val="75000"/>
                    <a:lumOff val="25000"/>
                  </a:schemeClr>
                </a:solidFill>
                <a:latin typeface="Arial" panose="020B0604020202020204" pitchFamily="34" charset="0"/>
                <a:cs typeface="Arial" panose="020B0604020202020204" pitchFamily="34" charset="0"/>
              </a:rPr>
              <a:t>Consell</a:t>
            </a:r>
            <a:r>
              <a:rPr lang="es-ES" sz="800" dirty="0">
                <a:solidFill>
                  <a:schemeClr val="tx1">
                    <a:lumMod val="75000"/>
                    <a:lumOff val="25000"/>
                  </a:schemeClr>
                </a:solidFill>
                <a:latin typeface="Arial" panose="020B0604020202020204" pitchFamily="34" charset="0"/>
                <a:cs typeface="Arial" panose="020B0604020202020204" pitchFamily="34" charset="0"/>
              </a:rPr>
              <a:t> </a:t>
            </a:r>
            <a:r>
              <a:rPr lang="es-ES" sz="800" dirty="0" err="1">
                <a:solidFill>
                  <a:schemeClr val="tx1">
                    <a:lumMod val="75000"/>
                    <a:lumOff val="25000"/>
                  </a:schemeClr>
                </a:solidFill>
                <a:latin typeface="Arial" panose="020B0604020202020204" pitchFamily="34" charset="0"/>
                <a:cs typeface="Arial" panose="020B0604020202020204" pitchFamily="34" charset="0"/>
              </a:rPr>
              <a:t>d’Europa</a:t>
            </a:r>
            <a:r>
              <a:rPr lang="es-ES" sz="800" dirty="0">
                <a:solidFill>
                  <a:schemeClr val="tx1">
                    <a:lumMod val="75000"/>
                    <a:lumOff val="25000"/>
                  </a:schemeClr>
                </a:solidFill>
                <a:latin typeface="Arial" panose="020B0604020202020204" pitchFamily="34" charset="0"/>
                <a:cs typeface="Arial" panose="020B0604020202020204" pitchFamily="34" charset="0"/>
              </a:rPr>
              <a:t> del 27 </a:t>
            </a:r>
            <a:r>
              <a:rPr lang="es-ES" sz="800" dirty="0" err="1">
                <a:solidFill>
                  <a:schemeClr val="tx1">
                    <a:lumMod val="75000"/>
                    <a:lumOff val="25000"/>
                  </a:schemeClr>
                </a:solidFill>
                <a:latin typeface="Arial" panose="020B0604020202020204" pitchFamily="34" charset="0"/>
                <a:cs typeface="Arial" panose="020B0604020202020204" pitchFamily="34" charset="0"/>
              </a:rPr>
              <a:t>d’abril</a:t>
            </a:r>
            <a:r>
              <a:rPr lang="es-ES" sz="800" dirty="0">
                <a:solidFill>
                  <a:schemeClr val="tx1">
                    <a:lumMod val="75000"/>
                    <a:lumOff val="25000"/>
                  </a:schemeClr>
                </a:solidFill>
                <a:latin typeface="Arial" panose="020B0604020202020204" pitchFamily="34" charset="0"/>
                <a:cs typeface="Arial" panose="020B0604020202020204" pitchFamily="34" charset="0"/>
              </a:rPr>
              <a:t> de 2016 (</a:t>
            </a:r>
            <a:r>
              <a:rPr lang="es-ES" sz="800" dirty="0" err="1">
                <a:solidFill>
                  <a:schemeClr val="tx1">
                    <a:lumMod val="75000"/>
                    <a:lumOff val="25000"/>
                  </a:schemeClr>
                </a:solidFill>
                <a:latin typeface="Arial" panose="020B0604020202020204" pitchFamily="34" charset="0"/>
                <a:cs typeface="Arial" panose="020B0604020202020204" pitchFamily="34" charset="0"/>
              </a:rPr>
              <a:t>RGPD</a:t>
            </a:r>
            <a:r>
              <a:rPr lang="es-ES" sz="800" dirty="0">
                <a:solidFill>
                  <a:schemeClr val="tx1">
                    <a:lumMod val="75000"/>
                    <a:lumOff val="25000"/>
                  </a:schemeClr>
                </a:solidFill>
                <a:latin typeface="Arial" panose="020B0604020202020204" pitchFamily="34" charset="0"/>
                <a:cs typeface="Arial" panose="020B0604020202020204" pitchFamily="34" charset="0"/>
              </a:rPr>
              <a:t>).</a:t>
            </a:r>
            <a:endParaRPr lang="ca-ES" sz="800" dirty="0">
              <a:solidFill>
                <a:schemeClr val="tx1">
                  <a:lumMod val="75000"/>
                  <a:lumOff val="25000"/>
                </a:schemeClr>
              </a:solidFill>
              <a:latin typeface="Arial" panose="020B0604020202020204" pitchFamily="34" charset="0"/>
              <a:cs typeface="Arial" panose="020B0604020202020204" pitchFamily="34" charset="0"/>
            </a:endParaRPr>
          </a:p>
          <a:p>
            <a:r>
              <a:rPr lang="ca-ES" sz="800" dirty="0">
                <a:solidFill>
                  <a:schemeClr val="tx1">
                    <a:lumMod val="75000"/>
                    <a:lumOff val="25000"/>
                  </a:schemeClr>
                </a:solidFill>
                <a:latin typeface="Arial" panose="020B0604020202020204" pitchFamily="34" charset="0"/>
                <a:cs typeface="Arial" panose="020B0604020202020204" pitchFamily="34" charset="0"/>
              </a:rPr>
              <a:t>Podeu exercir els vostres drets d’accés, rectificació i cancel·lació o baixa mitjançant l’adreça </a:t>
            </a:r>
            <a:r>
              <a:rPr lang="ca-ES" sz="800" dirty="0">
                <a:solidFill>
                  <a:schemeClr val="tx1">
                    <a:lumMod val="75000"/>
                    <a:lumOff val="25000"/>
                  </a:schemeClr>
                </a:solidFill>
                <a:latin typeface="Arial" panose="020B0604020202020204" pitchFamily="34" charset="0"/>
                <a:cs typeface="Arial" panose="020B0604020202020204" pitchFamily="34" charset="0"/>
                <a:hlinkClick r:id="rId4"/>
              </a:rPr>
              <a:t>secretaria@fotoconnexio.org</a:t>
            </a:r>
            <a:r>
              <a:rPr lang="ca-ES" sz="800" dirty="0">
                <a:solidFill>
                  <a:schemeClr val="tx1">
                    <a:lumMod val="75000"/>
                    <a:lumOff val="25000"/>
                  </a:schemeClr>
                </a:solidFill>
                <a:latin typeface="Arial" panose="020B0604020202020204" pitchFamily="34" charset="0"/>
                <a:cs typeface="Arial" panose="020B0604020202020204" pitchFamily="34" charset="0"/>
              </a:rPr>
              <a:t> </a:t>
            </a:r>
          </a:p>
        </p:txBody>
      </p:sp>
      <p:pic>
        <p:nvPicPr>
          <p:cNvPr id="23" name="Imagen 22">
            <a:extLst>
              <a:ext uri="{FF2B5EF4-FFF2-40B4-BE49-F238E27FC236}">
                <a16:creationId xmlns="" xmlns:a16="http://schemas.microsoft.com/office/drawing/2014/main" id="{511A629D-7EC0-451A-B091-5C79B6B4EA12}"/>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516294" y="8511287"/>
            <a:ext cx="4331355" cy="655014"/>
          </a:xfrm>
          <a:prstGeom prst="rect">
            <a:avLst/>
          </a:prstGeom>
        </p:spPr>
      </p:pic>
      <p:pic>
        <p:nvPicPr>
          <p:cNvPr id="3" name="Imagen 2">
            <a:extLst>
              <a:ext uri="{FF2B5EF4-FFF2-40B4-BE49-F238E27FC236}">
                <a16:creationId xmlns="" xmlns:a16="http://schemas.microsoft.com/office/drawing/2014/main" id="{C2300EAB-5151-4D4D-B938-E3A13ACB3C3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64294" y="2521156"/>
            <a:ext cx="3019580" cy="1950478"/>
          </a:xfrm>
          <a:prstGeom prst="rect">
            <a:avLst/>
          </a:prstGeom>
        </p:spPr>
      </p:pic>
      <p:pic>
        <p:nvPicPr>
          <p:cNvPr id="6" name="Imagen 5">
            <a:extLst>
              <a:ext uri="{FF2B5EF4-FFF2-40B4-BE49-F238E27FC236}">
                <a16:creationId xmlns="" xmlns:a16="http://schemas.microsoft.com/office/drawing/2014/main" id="{478D4D5A-A401-4984-B61C-60968E5BF7AD}"/>
              </a:ext>
            </a:extLst>
          </p:cNvPr>
          <p:cNvPicPr>
            <a:picLocks noChangeAspect="1"/>
          </p:cNvPicPr>
          <p:nvPr/>
        </p:nvPicPr>
        <p:blipFill>
          <a:blip r:embed="rId7" cstate="print">
            <a:grayscl/>
            <a:extLst>
              <a:ext uri="{28A0092B-C50C-407E-A947-70E740481C1C}">
                <a14:useLocalDpi xmlns:a14="http://schemas.microsoft.com/office/drawing/2010/main" val="0"/>
              </a:ext>
            </a:extLst>
          </a:blip>
          <a:stretch>
            <a:fillRect/>
          </a:stretch>
        </p:blipFill>
        <p:spPr>
          <a:xfrm>
            <a:off x="392182" y="2528467"/>
            <a:ext cx="2996798" cy="1943167"/>
          </a:xfrm>
          <a:prstGeom prst="rect">
            <a:avLst/>
          </a:prstGeom>
        </p:spPr>
      </p:pic>
    </p:spTree>
    <p:extLst>
      <p:ext uri="{BB962C8B-B14F-4D97-AF65-F5344CB8AC3E}">
        <p14:creationId xmlns:p14="http://schemas.microsoft.com/office/powerpoint/2010/main" val="2378679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8" name="Imagen 27"/>
          <p:cNvPicPr>
            <a:picLocks noChangeAspect="1"/>
          </p:cNvPicPr>
          <p:nvPr/>
        </p:nvPicPr>
        <p:blipFill>
          <a:blip r:embed="rId2" cstate="print"/>
          <a:stretch>
            <a:fillRect/>
          </a:stretch>
        </p:blipFill>
        <p:spPr>
          <a:xfrm>
            <a:off x="-779" y="-19931"/>
            <a:ext cx="6858779" cy="1233894"/>
          </a:xfrm>
          <a:prstGeom prst="rect">
            <a:avLst/>
          </a:prstGeom>
        </p:spPr>
      </p:pic>
      <p:sp>
        <p:nvSpPr>
          <p:cNvPr id="10" name="Rectángulo 9"/>
          <p:cNvSpPr/>
          <p:nvPr/>
        </p:nvSpPr>
        <p:spPr>
          <a:xfrm>
            <a:off x="181561" y="1243028"/>
            <a:ext cx="6495482" cy="915721"/>
          </a:xfrm>
          <a:prstGeom prst="rect">
            <a:avLst/>
          </a:prstGeom>
          <a:solidFill>
            <a:schemeClr val="bg1"/>
          </a:solidFill>
          <a:ln>
            <a:noFill/>
          </a:ln>
          <a:effectLst>
            <a:outerShdw blurRad="127000" dist="889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3257" tIns="16628" rIns="33257" bIns="16628" rtlCol="0" anchor="ctr"/>
          <a:lstStyle/>
          <a:p>
            <a:pPr algn="ctr"/>
            <a:endParaRPr lang="es-ES" dirty="0">
              <a:solidFill>
                <a:prstClr val="white"/>
              </a:solidFill>
            </a:endParaRPr>
          </a:p>
        </p:txBody>
      </p:sp>
      <p:sp>
        <p:nvSpPr>
          <p:cNvPr id="11" name="Rectángulo 10"/>
          <p:cNvSpPr/>
          <p:nvPr/>
        </p:nvSpPr>
        <p:spPr>
          <a:xfrm>
            <a:off x="181561" y="2345188"/>
            <a:ext cx="6495482" cy="6010501"/>
          </a:xfrm>
          <a:prstGeom prst="rect">
            <a:avLst/>
          </a:prstGeom>
          <a:solidFill>
            <a:schemeClr val="bg1"/>
          </a:solidFill>
          <a:ln>
            <a:noFill/>
          </a:ln>
          <a:effectLst>
            <a:outerShdw blurRad="127000" dist="889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3257" tIns="16628" rIns="33257" bIns="16628" rtlCol="0" anchor="ctr"/>
          <a:lstStyle/>
          <a:p>
            <a:pPr algn="ctr"/>
            <a:endParaRPr lang="es-ES">
              <a:solidFill>
                <a:prstClr val="white"/>
              </a:solidFill>
            </a:endParaRPr>
          </a:p>
        </p:txBody>
      </p:sp>
      <p:sp>
        <p:nvSpPr>
          <p:cNvPr id="12" name="CuadroTexto 11"/>
          <p:cNvSpPr txBox="1"/>
          <p:nvPr/>
        </p:nvSpPr>
        <p:spPr>
          <a:xfrm>
            <a:off x="336240" y="1329037"/>
            <a:ext cx="5890314" cy="495246"/>
          </a:xfrm>
          <a:prstGeom prst="rect">
            <a:avLst/>
          </a:prstGeom>
          <a:noFill/>
        </p:spPr>
        <p:txBody>
          <a:bodyPr wrap="none" lIns="33257" tIns="16628" rIns="33257" bIns="16628" rtlCol="0">
            <a:spAutoFit/>
          </a:bodyPr>
          <a:lstStyle/>
          <a:p>
            <a:r>
              <a:rPr lang="es-ES" sz="1000" b="1" i="1" dirty="0">
                <a:latin typeface="Arial" panose="020B0604020202020204" pitchFamily="34" charset="0"/>
                <a:cs typeface="Arial" panose="020B0604020202020204" pitchFamily="34" charset="0"/>
              </a:rPr>
              <a:t>EL EXTRAÑO CASO DE JAUME CALAFELL (1917-1986): UNA EXCEPCIONAL Y DESCONOCIDA</a:t>
            </a:r>
          </a:p>
          <a:p>
            <a:r>
              <a:rPr lang="es-ES" sz="1000" b="1" i="1" dirty="0">
                <a:latin typeface="Arial" panose="020B0604020202020204" pitchFamily="34" charset="0"/>
                <a:cs typeface="Arial" panose="020B0604020202020204" pitchFamily="34" charset="0"/>
              </a:rPr>
              <a:t>INDUSTRIA FOTOGRÁFICA FAMILIAR CON EL EPICENTRO EN EL URGELL</a:t>
            </a:r>
            <a:endParaRPr lang="es-ES" sz="1000" b="1" i="1" dirty="0">
              <a:solidFill>
                <a:prstClr val="black"/>
              </a:solidFill>
              <a:latin typeface="Arial" panose="020B0604020202020204" pitchFamily="34" charset="0"/>
              <a:cs typeface="Arial" panose="020B0604020202020204" pitchFamily="34" charset="0"/>
            </a:endParaRPr>
          </a:p>
          <a:p>
            <a:r>
              <a:rPr lang="es-ES" sz="1000" b="1" dirty="0">
                <a:solidFill>
                  <a:prstClr val="black"/>
                </a:solidFill>
                <a:latin typeface="Arial" panose="020B0604020202020204" pitchFamily="34" charset="0"/>
                <a:cs typeface="Arial" panose="020B0604020202020204" pitchFamily="34" charset="0"/>
              </a:rPr>
              <a:t>A cargo de Ramon Barnadas</a:t>
            </a:r>
          </a:p>
        </p:txBody>
      </p:sp>
      <p:sp>
        <p:nvSpPr>
          <p:cNvPr id="14" name="CuadroTexto 13"/>
          <p:cNvSpPr txBox="1"/>
          <p:nvPr/>
        </p:nvSpPr>
        <p:spPr>
          <a:xfrm>
            <a:off x="322774" y="1798211"/>
            <a:ext cx="5205664" cy="325969"/>
          </a:xfrm>
          <a:prstGeom prst="rect">
            <a:avLst/>
          </a:prstGeom>
          <a:noFill/>
        </p:spPr>
        <p:txBody>
          <a:bodyPr wrap="none" lIns="33257" tIns="16628" rIns="33257" bIns="16628" rtlCol="0">
            <a:spAutoFit/>
          </a:bodyPr>
          <a:lstStyle/>
          <a:p>
            <a:r>
              <a:rPr lang="es-ES" sz="1000" dirty="0">
                <a:solidFill>
                  <a:prstClr val="black"/>
                </a:solidFill>
                <a:latin typeface="Arial" panose="020B0604020202020204" pitchFamily="34" charset="0"/>
                <a:cs typeface="Arial" panose="020B0604020202020204" pitchFamily="34" charset="0"/>
              </a:rPr>
              <a:t>Lunes 4 de noviembre de 2019 a las 18:30 h.</a:t>
            </a:r>
            <a:endParaRPr lang="es-ES" sz="1000" b="1" dirty="0">
              <a:solidFill>
                <a:prstClr val="black"/>
              </a:solidFill>
              <a:latin typeface="Arial" panose="020B0604020202020204" pitchFamily="34" charset="0"/>
              <a:cs typeface="Arial" panose="020B0604020202020204" pitchFamily="34" charset="0"/>
            </a:endParaRPr>
          </a:p>
          <a:p>
            <a:r>
              <a:rPr lang="es-ES" sz="900" dirty="0" err="1">
                <a:solidFill>
                  <a:prstClr val="black"/>
                </a:solidFill>
                <a:latin typeface="Arial" panose="020B0604020202020204" pitchFamily="34" charset="0"/>
                <a:cs typeface="Arial" panose="020B0604020202020204" pitchFamily="34" charset="0"/>
              </a:rPr>
              <a:t>Cercle</a:t>
            </a:r>
            <a:r>
              <a:rPr lang="es-ES" sz="900" dirty="0">
                <a:solidFill>
                  <a:prstClr val="black"/>
                </a:solidFill>
                <a:latin typeface="Arial" panose="020B0604020202020204" pitchFamily="34" charset="0"/>
                <a:cs typeface="Arial" panose="020B0604020202020204" pitchFamily="34" charset="0"/>
              </a:rPr>
              <a:t> </a:t>
            </a:r>
            <a:r>
              <a:rPr lang="es-ES" sz="900" dirty="0" err="1">
                <a:solidFill>
                  <a:prstClr val="black"/>
                </a:solidFill>
                <a:latin typeface="Arial" panose="020B0604020202020204" pitchFamily="34" charset="0"/>
                <a:cs typeface="Arial" panose="020B0604020202020204" pitchFamily="34" charset="0"/>
              </a:rPr>
              <a:t>Artístic</a:t>
            </a:r>
            <a:r>
              <a:rPr lang="es-ES" sz="900" dirty="0">
                <a:solidFill>
                  <a:prstClr val="black"/>
                </a:solidFill>
                <a:latin typeface="Arial" panose="020B0604020202020204" pitchFamily="34" charset="0"/>
                <a:cs typeface="Arial" panose="020B0604020202020204" pitchFamily="34" charset="0"/>
              </a:rPr>
              <a:t> de </a:t>
            </a:r>
            <a:r>
              <a:rPr lang="es-ES" sz="900" dirty="0" err="1">
                <a:solidFill>
                  <a:prstClr val="black"/>
                </a:solidFill>
                <a:latin typeface="Arial" panose="020B0604020202020204" pitchFamily="34" charset="0"/>
                <a:cs typeface="Arial" panose="020B0604020202020204" pitchFamily="34" charset="0"/>
              </a:rPr>
              <a:t>Sant</a:t>
            </a:r>
            <a:r>
              <a:rPr lang="es-ES" sz="900" dirty="0">
                <a:solidFill>
                  <a:prstClr val="black"/>
                </a:solidFill>
                <a:latin typeface="Arial" panose="020B0604020202020204" pitchFamily="34" charset="0"/>
                <a:cs typeface="Arial" panose="020B0604020202020204" pitchFamily="34" charset="0"/>
              </a:rPr>
              <a:t> </a:t>
            </a:r>
            <a:r>
              <a:rPr lang="es-ES" sz="900" dirty="0" err="1">
                <a:solidFill>
                  <a:prstClr val="black"/>
                </a:solidFill>
                <a:latin typeface="Arial" panose="020B0604020202020204" pitchFamily="34" charset="0"/>
                <a:cs typeface="Arial" panose="020B0604020202020204" pitchFamily="34" charset="0"/>
              </a:rPr>
              <a:t>Lluc</a:t>
            </a:r>
            <a:r>
              <a:rPr lang="es-ES" sz="900" dirty="0">
                <a:solidFill>
                  <a:prstClr val="black"/>
                </a:solidFill>
                <a:latin typeface="Arial" panose="020B0604020202020204" pitchFamily="34" charset="0"/>
                <a:cs typeface="Arial" panose="020B0604020202020204" pitchFamily="34" charset="0"/>
              </a:rPr>
              <a:t>, calle de los </a:t>
            </a:r>
            <a:r>
              <a:rPr lang="es-ES" sz="900" dirty="0" err="1">
                <a:solidFill>
                  <a:prstClr val="black"/>
                </a:solidFill>
                <a:latin typeface="Arial" panose="020B0604020202020204" pitchFamily="34" charset="0"/>
                <a:cs typeface="Arial" panose="020B0604020202020204" pitchFamily="34" charset="0"/>
              </a:rPr>
              <a:t>Mercaders</a:t>
            </a:r>
            <a:r>
              <a:rPr lang="es-ES" sz="900" dirty="0">
                <a:solidFill>
                  <a:prstClr val="black"/>
                </a:solidFill>
                <a:latin typeface="Arial" panose="020B0604020202020204" pitchFamily="34" charset="0"/>
                <a:cs typeface="Arial" panose="020B0604020202020204" pitchFamily="34" charset="0"/>
              </a:rPr>
              <a:t>, 42, Barcelona. (Entrada gratuita. Aforo limitado). </a:t>
            </a:r>
          </a:p>
        </p:txBody>
      </p:sp>
      <p:sp>
        <p:nvSpPr>
          <p:cNvPr id="5" name="CuadroTexto 4">
            <a:hlinkClick r:id="rId3"/>
          </p:cNvPr>
          <p:cNvSpPr txBox="1"/>
          <p:nvPr/>
        </p:nvSpPr>
        <p:spPr>
          <a:xfrm>
            <a:off x="344262" y="8609287"/>
            <a:ext cx="1808488" cy="495246"/>
          </a:xfrm>
          <a:prstGeom prst="rect">
            <a:avLst/>
          </a:prstGeom>
          <a:noFill/>
        </p:spPr>
        <p:txBody>
          <a:bodyPr wrap="none" lIns="33257" tIns="16628" rIns="33257" bIns="16628" rtlCol="0">
            <a:spAutoFit/>
          </a:bodyPr>
          <a:lstStyle/>
          <a:p>
            <a:r>
              <a:rPr lang="ca-ES" sz="1000" dirty="0" err="1">
                <a:solidFill>
                  <a:prstClr val="black">
                    <a:lumMod val="65000"/>
                    <a:lumOff val="35000"/>
                  </a:prstClr>
                </a:solidFill>
                <a:latin typeface="Arial" panose="020B0604020202020204" pitchFamily="34" charset="0"/>
                <a:cs typeface="Arial" panose="020B0604020202020204" pitchFamily="34" charset="0"/>
              </a:rPr>
              <a:t>Más</a:t>
            </a:r>
            <a:r>
              <a:rPr lang="ca-ES" sz="1000" dirty="0">
                <a:solidFill>
                  <a:prstClr val="black">
                    <a:lumMod val="65000"/>
                    <a:lumOff val="35000"/>
                  </a:prstClr>
                </a:solidFill>
                <a:latin typeface="Arial" panose="020B0604020202020204" pitchFamily="34" charset="0"/>
                <a:cs typeface="Arial" panose="020B0604020202020204" pitchFamily="34" charset="0"/>
              </a:rPr>
              <a:t> </a:t>
            </a:r>
            <a:r>
              <a:rPr lang="ca-ES" sz="1000" dirty="0" err="1">
                <a:solidFill>
                  <a:prstClr val="black">
                    <a:lumMod val="65000"/>
                    <a:lumOff val="35000"/>
                  </a:prstClr>
                </a:solidFill>
                <a:latin typeface="Arial" panose="020B0604020202020204" pitchFamily="34" charset="0"/>
                <a:cs typeface="Arial" panose="020B0604020202020204" pitchFamily="34" charset="0"/>
              </a:rPr>
              <a:t>información</a:t>
            </a:r>
            <a:r>
              <a:rPr lang="ca-ES" sz="1000" dirty="0">
                <a:solidFill>
                  <a:prstClr val="black">
                    <a:lumMod val="65000"/>
                    <a:lumOff val="35000"/>
                  </a:prstClr>
                </a:solidFill>
                <a:latin typeface="Arial" panose="020B0604020202020204" pitchFamily="34" charset="0"/>
                <a:cs typeface="Arial" panose="020B0604020202020204" pitchFamily="34" charset="0"/>
              </a:rPr>
              <a:t>:</a:t>
            </a:r>
          </a:p>
          <a:p>
            <a:r>
              <a:rPr lang="ca-ES" sz="1000" dirty="0">
                <a:solidFill>
                  <a:prstClr val="black">
                    <a:lumMod val="65000"/>
                    <a:lumOff val="35000"/>
                  </a:prstClr>
                </a:solidFill>
                <a:latin typeface="Arial" panose="020B0604020202020204" pitchFamily="34" charset="0"/>
                <a:cs typeface="Arial" panose="020B0604020202020204" pitchFamily="34" charset="0"/>
              </a:rPr>
              <a:t>Glòria Puigmal</a:t>
            </a:r>
          </a:p>
          <a:p>
            <a:r>
              <a:rPr lang="ca-ES" sz="1000" dirty="0">
                <a:solidFill>
                  <a:prstClr val="black">
                    <a:lumMod val="65000"/>
                    <a:lumOff val="35000"/>
                  </a:prstClr>
                </a:solidFill>
                <a:latin typeface="Arial" panose="020B0604020202020204" pitchFamily="34" charset="0"/>
                <a:cs typeface="Arial" panose="020B0604020202020204" pitchFamily="34" charset="0"/>
              </a:rPr>
              <a:t>fototertulies@fotoconnexio.org</a:t>
            </a:r>
          </a:p>
        </p:txBody>
      </p:sp>
      <p:pic>
        <p:nvPicPr>
          <p:cNvPr id="23" name="Imagen 22">
            <a:extLst>
              <a:ext uri="{FF2B5EF4-FFF2-40B4-BE49-F238E27FC236}">
                <a16:creationId xmlns="" xmlns:a16="http://schemas.microsoft.com/office/drawing/2014/main" id="{511A629D-7EC0-451A-B091-5C79B6B4EA12}"/>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516294" y="8511287"/>
            <a:ext cx="4331355" cy="655014"/>
          </a:xfrm>
          <a:prstGeom prst="rect">
            <a:avLst/>
          </a:prstGeom>
        </p:spPr>
      </p:pic>
      <p:sp>
        <p:nvSpPr>
          <p:cNvPr id="24" name="CuadroTexto 20">
            <a:hlinkClick r:id="rId3"/>
            <a:extLst>
              <a:ext uri="{FF2B5EF4-FFF2-40B4-BE49-F238E27FC236}">
                <a16:creationId xmlns="" xmlns:a16="http://schemas.microsoft.com/office/drawing/2014/main" id="{A50A89F4-9866-4185-B887-240653061259}"/>
              </a:ext>
            </a:extLst>
          </p:cNvPr>
          <p:cNvSpPr txBox="1"/>
          <p:nvPr/>
        </p:nvSpPr>
        <p:spPr>
          <a:xfrm>
            <a:off x="378252" y="9244648"/>
            <a:ext cx="6297639" cy="402913"/>
          </a:xfrm>
          <a:prstGeom prst="rect">
            <a:avLst/>
          </a:prstGeom>
          <a:noFill/>
        </p:spPr>
        <p:txBody>
          <a:bodyPr wrap="square" lIns="33257" tIns="16628" rIns="33257" bIns="16628" rtlCol="0">
            <a:spAutoFit/>
          </a:bodyPr>
          <a:lstStyle/>
          <a:p>
            <a:pPr lvl="0"/>
            <a:r>
              <a:rPr lang="es-ES" sz="800" dirty="0">
                <a:solidFill>
                  <a:prstClr val="black">
                    <a:lumMod val="75000"/>
                    <a:lumOff val="25000"/>
                  </a:prstClr>
                </a:solidFill>
                <a:latin typeface="Arial" panose="020B0604020202020204" pitchFamily="34" charset="0"/>
                <a:cs typeface="Arial" panose="020B0604020202020204" pitchFamily="34" charset="0"/>
              </a:rPr>
              <a:t>Envío efectuado con vuestros datos de contacto del </a:t>
            </a:r>
            <a:r>
              <a:rPr lang="es-ES" sz="800" i="1" dirty="0" err="1">
                <a:solidFill>
                  <a:prstClr val="black">
                    <a:lumMod val="75000"/>
                    <a:lumOff val="25000"/>
                  </a:prstClr>
                </a:solidFill>
                <a:latin typeface="Arial" panose="020B0604020202020204" pitchFamily="34" charset="0"/>
                <a:cs typeface="Arial" panose="020B0604020202020204" pitchFamily="34" charset="0"/>
              </a:rPr>
              <a:t>mailing</a:t>
            </a:r>
            <a:r>
              <a:rPr lang="es-ES" sz="800" dirty="0">
                <a:solidFill>
                  <a:prstClr val="black">
                    <a:lumMod val="75000"/>
                    <a:lumOff val="25000"/>
                  </a:prstClr>
                </a:solidFill>
                <a:latin typeface="Arial" panose="020B0604020202020204" pitchFamily="34" charset="0"/>
                <a:cs typeface="Arial" panose="020B0604020202020204" pitchFamily="34" charset="0"/>
              </a:rPr>
              <a:t> de </a:t>
            </a:r>
            <a:r>
              <a:rPr lang="es-ES" sz="800" dirty="0" err="1">
                <a:solidFill>
                  <a:prstClr val="black">
                    <a:lumMod val="75000"/>
                    <a:lumOff val="25000"/>
                  </a:prstClr>
                </a:solidFill>
                <a:latin typeface="Arial" panose="020B0604020202020204" pitchFamily="34" charset="0"/>
                <a:cs typeface="Arial" panose="020B0604020202020204" pitchFamily="34" charset="0"/>
              </a:rPr>
              <a:t>Fotoconnexió</a:t>
            </a:r>
            <a:r>
              <a:rPr lang="es-ES" sz="800" dirty="0">
                <a:solidFill>
                  <a:prstClr val="black">
                    <a:lumMod val="75000"/>
                    <a:lumOff val="25000"/>
                  </a:prstClr>
                </a:solidFill>
                <a:latin typeface="Arial" panose="020B0604020202020204" pitchFamily="34" charset="0"/>
                <a:cs typeface="Arial" panose="020B0604020202020204" pitchFamily="34" charset="0"/>
              </a:rPr>
              <a:t>, de acuerdo con la normativa europea de protección de datos, Reglamento 2016/679 (UE) del Parlamento Europeo y del Consejo de Europa del 27 de abril de 2016 (RGPD). </a:t>
            </a:r>
          </a:p>
          <a:p>
            <a:pPr lvl="0"/>
            <a:r>
              <a:rPr lang="es-ES" sz="800" dirty="0">
                <a:solidFill>
                  <a:prstClr val="black">
                    <a:lumMod val="75000"/>
                    <a:lumOff val="25000"/>
                  </a:prstClr>
                </a:solidFill>
                <a:latin typeface="Arial" panose="020B0604020202020204" pitchFamily="34" charset="0"/>
                <a:cs typeface="Arial" panose="020B0604020202020204" pitchFamily="34" charset="0"/>
              </a:rPr>
              <a:t>Podéis ejercer vuestros derechos de acceso, rectificación y cancelación o baja mediante la dirección </a:t>
            </a:r>
            <a:r>
              <a:rPr lang="es-ES" sz="800" dirty="0">
                <a:solidFill>
                  <a:prstClr val="black">
                    <a:lumMod val="75000"/>
                    <a:lumOff val="25000"/>
                  </a:prstClr>
                </a:solidFill>
                <a:latin typeface="Arial" panose="020B0604020202020204" pitchFamily="34" charset="0"/>
                <a:cs typeface="Arial" panose="020B0604020202020204" pitchFamily="34" charset="0"/>
                <a:hlinkClick r:id="rId5"/>
              </a:rPr>
              <a:t>secretaria@fotoconnexio.org</a:t>
            </a:r>
            <a:r>
              <a:rPr lang="es-ES" sz="800" dirty="0">
                <a:solidFill>
                  <a:prstClr val="black">
                    <a:lumMod val="75000"/>
                    <a:lumOff val="25000"/>
                  </a:prstClr>
                </a:solidFill>
                <a:latin typeface="Arial" panose="020B0604020202020204" pitchFamily="34" charset="0"/>
                <a:cs typeface="Arial" panose="020B0604020202020204" pitchFamily="34" charset="0"/>
              </a:rPr>
              <a:t> </a:t>
            </a:r>
          </a:p>
        </p:txBody>
      </p:sp>
      <p:sp>
        <p:nvSpPr>
          <p:cNvPr id="29" name="CuadroTexto 28">
            <a:extLst>
              <a:ext uri="{FF2B5EF4-FFF2-40B4-BE49-F238E27FC236}">
                <a16:creationId xmlns="" xmlns:a16="http://schemas.microsoft.com/office/drawing/2014/main" id="{753F3ACB-F8EE-458C-B0F9-894C19FCF7FB}"/>
              </a:ext>
            </a:extLst>
          </p:cNvPr>
          <p:cNvSpPr txBox="1"/>
          <p:nvPr/>
        </p:nvSpPr>
        <p:spPr>
          <a:xfrm>
            <a:off x="384924" y="4669865"/>
            <a:ext cx="6071856" cy="3349104"/>
          </a:xfrm>
          <a:prstGeom prst="rect">
            <a:avLst/>
          </a:prstGeom>
          <a:noFill/>
        </p:spPr>
        <p:txBody>
          <a:bodyPr wrap="square" lIns="33257" tIns="16628" rIns="33257" bIns="16628" rtlCol="0">
            <a:spAutoFit/>
          </a:bodyPr>
          <a:lstStyle/>
          <a:p>
            <a:pPr algn="just">
              <a:spcAft>
                <a:spcPts val="218"/>
              </a:spcAft>
            </a:pPr>
            <a:r>
              <a:rPr lang="es-ES" sz="1000" dirty="0">
                <a:latin typeface="Arial" panose="020B0604020202020204" pitchFamily="34" charset="0"/>
                <a:cs typeface="Arial" panose="020B0604020202020204" pitchFamily="34" charset="0"/>
              </a:rPr>
              <a:t>La tradición familiar sitúa el inicio de Jaume Calafell </a:t>
            </a:r>
            <a:r>
              <a:rPr lang="es-ES" sz="1000" dirty="0" err="1">
                <a:latin typeface="Arial" panose="020B0604020202020204" pitchFamily="34" charset="0"/>
                <a:cs typeface="Arial" panose="020B0604020202020204" pitchFamily="34" charset="0"/>
              </a:rPr>
              <a:t>Pifarré</a:t>
            </a:r>
            <a:r>
              <a:rPr lang="es-ES" sz="1000" dirty="0">
                <a:latin typeface="Arial" panose="020B0604020202020204" pitchFamily="34" charset="0"/>
                <a:cs typeface="Arial" panose="020B0604020202020204" pitchFamily="34" charset="0"/>
              </a:rPr>
              <a:t> como fotógrafo en el momento en que, con unos 15 años, recibe una cámara de fotos como obsequio de promoción de un producto alimentario en su Sant </a:t>
            </a:r>
            <a:r>
              <a:rPr lang="es-ES" sz="1000" dirty="0" err="1">
                <a:latin typeface="Arial" panose="020B0604020202020204" pitchFamily="34" charset="0"/>
                <a:cs typeface="Arial" panose="020B0604020202020204" pitchFamily="34" charset="0"/>
              </a:rPr>
              <a:t>Guim</a:t>
            </a:r>
            <a:r>
              <a:rPr lang="es-ES" sz="1000" dirty="0">
                <a:latin typeface="Arial" panose="020B0604020202020204" pitchFamily="34" charset="0"/>
                <a:cs typeface="Arial" panose="020B0604020202020204" pitchFamily="34" charset="0"/>
              </a:rPr>
              <a:t> de Freixenet natal. A partir de ese momento, inicia una carrera profesional que lo llevará a establecerse en Tàrrega y ser uno de los fotógrafos más influyentes en las comarcas de Lérida, y que a su vez tiene importantes conexiones en toda Cataluña y España.</a:t>
            </a:r>
          </a:p>
          <a:p>
            <a:pPr algn="just">
              <a:spcAft>
                <a:spcPts val="218"/>
              </a:spcAft>
            </a:pPr>
            <a:r>
              <a:rPr lang="es-ES" sz="1000" dirty="0">
                <a:latin typeface="Arial" panose="020B0604020202020204" pitchFamily="34" charset="0"/>
                <a:cs typeface="Arial" panose="020B0604020202020204" pitchFamily="34" charset="0"/>
              </a:rPr>
              <a:t>Con una estructura básicamente familiar que amplía con algunos trabajadores fijos y temporales, ejerce de retratista, reportero gráfico para la agencia EFE, </a:t>
            </a:r>
            <a:r>
              <a:rPr lang="es-ES" sz="1000" dirty="0" err="1">
                <a:latin typeface="Arial" panose="020B0604020202020204" pitchFamily="34" charset="0"/>
                <a:cs typeface="Arial" panose="020B0604020202020204" pitchFamily="34" charset="0"/>
              </a:rPr>
              <a:t>postalero</a:t>
            </a:r>
            <a:r>
              <a:rPr lang="es-ES" sz="1000" dirty="0">
                <a:latin typeface="Arial" panose="020B0604020202020204" pitchFamily="34" charset="0"/>
                <a:cs typeface="Arial" panose="020B0604020202020204" pitchFamily="34" charset="0"/>
              </a:rPr>
              <a:t>, cineasta, hace reportaje social, crea una emisora de radio local y registra más de treinta patentes, principalmente de temática fotográfica, muchas de las cuales explota él mismo al construir los objetos en los talleres que tiene en su casa y en otros locales de Tàrrega.</a:t>
            </a:r>
          </a:p>
          <a:p>
            <a:pPr algn="just">
              <a:spcAft>
                <a:spcPts val="218"/>
              </a:spcAft>
            </a:pPr>
            <a:r>
              <a:rPr lang="es-ES" sz="1000" dirty="0">
                <a:latin typeface="Arial" panose="020B0604020202020204" pitchFamily="34" charset="0"/>
                <a:cs typeface="Arial" panose="020B0604020202020204" pitchFamily="34" charset="0"/>
              </a:rPr>
              <a:t>Una de las invenciones más destacadas, aparecida a mediados de la década de 1950, son los visores estereoscópicos de mano Marte, que acompaña de vistas en color, y que son origen, hacia 1961, de los visores de pago Marte Visión, que sitúa en lugares turísticos. Es un entretenimiento sorprendentemente longevo que sobrevive hasta la Barcelona olímpica de 1992, cuando los últimos visores son retirados de Montjuïc. Pero tampoco se queda atrás un fotomatón semiautomático, </a:t>
            </a:r>
            <a:r>
              <a:rPr lang="es-ES" sz="1000" dirty="0" err="1">
                <a:latin typeface="Arial" panose="020B0604020202020204" pitchFamily="34" charset="0"/>
                <a:cs typeface="Arial" panose="020B0604020202020204" pitchFamily="34" charset="0"/>
              </a:rPr>
              <a:t>Marvisa</a:t>
            </a:r>
            <a:r>
              <a:rPr lang="es-ES" sz="1000" dirty="0">
                <a:latin typeface="Arial" panose="020B0604020202020204" pitchFamily="34" charset="0"/>
                <a:cs typeface="Arial" panose="020B0604020202020204" pitchFamily="34" charset="0"/>
              </a:rPr>
              <a:t>, que comercializa entre los fotógrafos profesionales con estudio. Por delante de sus cámaras pasó una multitud de ciudadanos anónimos ilusionados, así como artistas, deportistas, prostitutas, escritores, políticos, eclesiásticos, por lo que su fondo actual supera con creces las 100.000 imágenes.</a:t>
            </a:r>
          </a:p>
          <a:p>
            <a:pPr algn="just">
              <a:spcAft>
                <a:spcPts val="218"/>
              </a:spcAft>
            </a:pPr>
            <a:r>
              <a:rPr lang="es-ES" sz="1000" dirty="0">
                <a:latin typeface="Arial" panose="020B0604020202020204" pitchFamily="34" charset="0"/>
                <a:cs typeface="Arial" panose="020B0604020202020204" pitchFamily="34" charset="0"/>
              </a:rPr>
              <a:t>En la </a:t>
            </a:r>
            <a:r>
              <a:rPr lang="es-ES" sz="1000" dirty="0" err="1">
                <a:latin typeface="Arial" panose="020B0604020202020204" pitchFamily="34" charset="0"/>
                <a:cs typeface="Arial" panose="020B0604020202020204" pitchFamily="34" charset="0"/>
              </a:rPr>
              <a:t>Fototertulia</a:t>
            </a:r>
            <a:r>
              <a:rPr lang="es-ES" sz="1000" dirty="0">
                <a:latin typeface="Arial" panose="020B0604020202020204" pitchFamily="34" charset="0"/>
                <a:cs typeface="Arial" panose="020B0604020202020204" pitchFamily="34" charset="0"/>
              </a:rPr>
              <a:t> se abordarán estas y otras peculiaridades de la obra de Calafell, teniendo en cuenta aspectos sociales fundamentales en el ámbito fotográfico, como eran, por ejemplo, el oscuro mundo de las exclusivas fotográficas o las sorprendentes características de algunas patentes españolas</a:t>
            </a:r>
            <a:endParaRPr lang="ca-ES" sz="1000" dirty="0">
              <a:latin typeface="Arial" panose="020B0604020202020204" pitchFamily="34" charset="0"/>
              <a:cs typeface="Arial" panose="020B0604020202020204" pitchFamily="34" charset="0"/>
            </a:endParaRPr>
          </a:p>
        </p:txBody>
      </p:sp>
      <p:sp>
        <p:nvSpPr>
          <p:cNvPr id="32" name="CuadroTexto 31">
            <a:extLst>
              <a:ext uri="{FF2B5EF4-FFF2-40B4-BE49-F238E27FC236}">
                <a16:creationId xmlns="" xmlns:a16="http://schemas.microsoft.com/office/drawing/2014/main" id="{01326797-5288-4ABC-B5CC-82DA68879EB8}"/>
              </a:ext>
            </a:extLst>
          </p:cNvPr>
          <p:cNvSpPr txBox="1"/>
          <p:nvPr/>
        </p:nvSpPr>
        <p:spPr>
          <a:xfrm>
            <a:off x="366862" y="4496551"/>
            <a:ext cx="6100949" cy="125914"/>
          </a:xfrm>
          <a:prstGeom prst="rect">
            <a:avLst/>
          </a:prstGeom>
          <a:noFill/>
        </p:spPr>
        <p:txBody>
          <a:bodyPr wrap="none" lIns="33257" tIns="16628" rIns="33257" bIns="16628" rtlCol="0">
            <a:spAutoFit/>
          </a:bodyPr>
          <a:lstStyle/>
          <a:p>
            <a:r>
              <a:rPr lang="ca-ES" sz="600" i="1" dirty="0">
                <a:latin typeface="Arial" panose="020B0604020202020204" pitchFamily="34" charset="0"/>
                <a:cs typeface="Arial" panose="020B0604020202020204" pitchFamily="34" charset="0"/>
              </a:rPr>
              <a:t>El </a:t>
            </a:r>
            <a:r>
              <a:rPr lang="ca-ES" sz="600" i="1" dirty="0" err="1">
                <a:latin typeface="Arial" panose="020B0604020202020204" pitchFamily="34" charset="0"/>
                <a:cs typeface="Arial" panose="020B0604020202020204" pitchFamily="34" charset="0"/>
              </a:rPr>
              <a:t>fotógrafo</a:t>
            </a:r>
            <a:r>
              <a:rPr lang="ca-ES" sz="600" i="1" dirty="0">
                <a:latin typeface="Arial" panose="020B0604020202020204" pitchFamily="34" charset="0"/>
                <a:cs typeface="Arial" panose="020B0604020202020204" pitchFamily="34" charset="0"/>
              </a:rPr>
              <a:t> Jaume Calafell, en la </a:t>
            </a:r>
            <a:r>
              <a:rPr lang="ca-ES" sz="600" i="1" dirty="0" err="1">
                <a:latin typeface="Arial" panose="020B0604020202020204" pitchFamily="34" charset="0"/>
                <a:cs typeface="Arial" panose="020B0604020202020204" pitchFamily="34" charset="0"/>
              </a:rPr>
              <a:t>década</a:t>
            </a:r>
            <a:r>
              <a:rPr lang="ca-ES" sz="600" i="1" dirty="0">
                <a:latin typeface="Arial" panose="020B0604020202020204" pitchFamily="34" charset="0"/>
                <a:cs typeface="Arial" panose="020B0604020202020204" pitchFamily="34" charset="0"/>
              </a:rPr>
              <a:t> de 1930, </a:t>
            </a:r>
            <a:r>
              <a:rPr lang="ca-ES" sz="600" i="1" dirty="0" err="1">
                <a:latin typeface="Arial" panose="020B0604020202020204" pitchFamily="34" charset="0"/>
                <a:cs typeface="Arial" panose="020B0604020202020204" pitchFamily="34" charset="0"/>
              </a:rPr>
              <a:t>retratado</a:t>
            </a:r>
            <a:r>
              <a:rPr lang="ca-ES" sz="600" i="1" dirty="0">
                <a:latin typeface="Arial" panose="020B0604020202020204" pitchFamily="34" charset="0"/>
                <a:cs typeface="Arial" panose="020B0604020202020204" pitchFamily="34" charset="0"/>
              </a:rPr>
              <a:t> por Lluís </a:t>
            </a:r>
            <a:r>
              <a:rPr lang="ca-ES" sz="600" i="1" dirty="0" err="1">
                <a:latin typeface="Arial" panose="020B0604020202020204" pitchFamily="34" charset="0"/>
                <a:cs typeface="Arial" panose="020B0604020202020204" pitchFamily="34" charset="0"/>
              </a:rPr>
              <a:t>Pueyo</a:t>
            </a:r>
            <a:r>
              <a:rPr lang="ca-ES" sz="600" i="1" dirty="0">
                <a:latin typeface="Arial" panose="020B0604020202020204" pitchFamily="34" charset="0"/>
                <a:cs typeface="Arial" panose="020B0604020202020204" pitchFamily="34" charset="0"/>
              </a:rPr>
              <a:t>.                   </a:t>
            </a:r>
            <a:r>
              <a:rPr lang="ca-ES" sz="600" i="1" dirty="0" err="1">
                <a:latin typeface="Arial" panose="020B0604020202020204" pitchFamily="34" charset="0"/>
                <a:cs typeface="Arial" panose="020B0604020202020204" pitchFamily="34" charset="0"/>
              </a:rPr>
              <a:t>Visores</a:t>
            </a:r>
            <a:r>
              <a:rPr lang="ca-ES" sz="600" i="1" dirty="0">
                <a:latin typeface="Arial" panose="020B0604020202020204" pitchFamily="34" charset="0"/>
                <a:cs typeface="Arial" panose="020B0604020202020204" pitchFamily="34" charset="0"/>
              </a:rPr>
              <a:t> </a:t>
            </a:r>
            <a:r>
              <a:rPr lang="ca-ES" sz="600" i="1" dirty="0" err="1">
                <a:latin typeface="Arial" panose="020B0604020202020204" pitchFamily="34" charset="0"/>
                <a:cs typeface="Arial" panose="020B0604020202020204" pitchFamily="34" charset="0"/>
              </a:rPr>
              <a:t>estereoscópicos</a:t>
            </a:r>
            <a:r>
              <a:rPr lang="ca-ES" sz="600" i="1" dirty="0">
                <a:latin typeface="Arial" panose="020B0604020202020204" pitchFamily="34" charset="0"/>
                <a:cs typeface="Arial" panose="020B0604020202020204" pitchFamily="34" charset="0"/>
              </a:rPr>
              <a:t> </a:t>
            </a:r>
            <a:r>
              <a:rPr lang="ca-ES" sz="600" i="1" dirty="0" err="1">
                <a:latin typeface="Arial" panose="020B0604020202020204" pitchFamily="34" charset="0"/>
                <a:cs typeface="Arial" panose="020B0604020202020204" pitchFamily="34" charset="0"/>
              </a:rPr>
              <a:t>Marte</a:t>
            </a:r>
            <a:r>
              <a:rPr lang="ca-ES" sz="600" i="1" dirty="0">
                <a:latin typeface="Arial" panose="020B0604020202020204" pitchFamily="34" charset="0"/>
                <a:cs typeface="Arial" panose="020B0604020202020204" pitchFamily="34" charset="0"/>
              </a:rPr>
              <a:t> Visión, de J. Calafell, en la Rambla de Barcelona, 1982.</a:t>
            </a:r>
          </a:p>
        </p:txBody>
      </p:sp>
      <p:pic>
        <p:nvPicPr>
          <p:cNvPr id="33" name="Imagen 32">
            <a:extLst>
              <a:ext uri="{FF2B5EF4-FFF2-40B4-BE49-F238E27FC236}">
                <a16:creationId xmlns="" xmlns:a16="http://schemas.microsoft.com/office/drawing/2014/main" id="{2B5FF5E0-A0E2-47B9-AE86-5647B17F85A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64294" y="2521156"/>
            <a:ext cx="3019580" cy="1950478"/>
          </a:xfrm>
          <a:prstGeom prst="rect">
            <a:avLst/>
          </a:prstGeom>
        </p:spPr>
      </p:pic>
      <p:pic>
        <p:nvPicPr>
          <p:cNvPr id="34" name="Imagen 33">
            <a:extLst>
              <a:ext uri="{FF2B5EF4-FFF2-40B4-BE49-F238E27FC236}">
                <a16:creationId xmlns="" xmlns:a16="http://schemas.microsoft.com/office/drawing/2014/main" id="{913BDCF0-0BBF-4464-8EC8-6792D1DE5731}"/>
              </a:ext>
            </a:extLst>
          </p:cNvPr>
          <p:cNvPicPr>
            <a:picLocks noChangeAspect="1"/>
          </p:cNvPicPr>
          <p:nvPr/>
        </p:nvPicPr>
        <p:blipFill>
          <a:blip r:embed="rId7" cstate="print">
            <a:grayscl/>
            <a:extLst>
              <a:ext uri="{28A0092B-C50C-407E-A947-70E740481C1C}">
                <a14:useLocalDpi xmlns:a14="http://schemas.microsoft.com/office/drawing/2010/main" val="0"/>
              </a:ext>
            </a:extLst>
          </a:blip>
          <a:stretch>
            <a:fillRect/>
          </a:stretch>
        </p:blipFill>
        <p:spPr>
          <a:xfrm>
            <a:off x="392182" y="2528467"/>
            <a:ext cx="2996798" cy="1943167"/>
          </a:xfrm>
          <a:prstGeom prst="rect">
            <a:avLst/>
          </a:prstGeom>
        </p:spPr>
      </p:pic>
    </p:spTree>
    <p:extLst>
      <p:ext uri="{BB962C8B-B14F-4D97-AF65-F5344CB8AC3E}">
        <p14:creationId xmlns:p14="http://schemas.microsoft.com/office/powerpoint/2010/main" val="2378679375"/>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296</TotalTime>
  <Words>1031</Words>
  <Application>Microsoft Macintosh PowerPoint</Application>
  <PresentationFormat>A4 (210x297 mm)</PresentationFormat>
  <Paragraphs>31</Paragraphs>
  <Slides>2</Slides>
  <Notes>0</Notes>
  <HiddenSlides>0</HiddenSlides>
  <MMClips>0</MMClips>
  <ScaleCrop>false</ScaleCrop>
  <HeadingPairs>
    <vt:vector size="4" baseType="variant">
      <vt:variant>
        <vt:lpstr>Tema</vt:lpstr>
      </vt:variant>
      <vt:variant>
        <vt:i4>2</vt:i4>
      </vt:variant>
      <vt:variant>
        <vt:lpstr>Títulos de diapositiva</vt:lpstr>
      </vt:variant>
      <vt:variant>
        <vt:i4>2</vt:i4>
      </vt:variant>
    </vt:vector>
  </HeadingPairs>
  <TitlesOfParts>
    <vt:vector size="4" baseType="lpstr">
      <vt:lpstr>Tema de Office</vt:lpstr>
      <vt:lpstr>1_Tema de Office</vt:lpstr>
      <vt:lpstr>Presentación de PowerPoint</vt:lpstr>
      <vt:lpstr>Presentación de PowerPoint</vt:lpstr>
    </vt:vector>
  </TitlesOfParts>
  <Company>UAB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Ramón Barnadas Rodríguez</dc:creator>
  <cp:lastModifiedBy>gloria</cp:lastModifiedBy>
  <cp:revision>48</cp:revision>
  <cp:lastPrinted>2019-09-04T15:13:44Z</cp:lastPrinted>
  <dcterms:created xsi:type="dcterms:W3CDTF">2018-03-11T17:34:29Z</dcterms:created>
  <dcterms:modified xsi:type="dcterms:W3CDTF">2019-09-14T18:25:11Z</dcterms:modified>
</cp:coreProperties>
</file>